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9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F37-EE6A-49A0-AF4A-1A27AC8B9036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BFE0-9C92-4334-8286-467DC83508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F37-EE6A-49A0-AF4A-1A27AC8B9036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BFE0-9C92-4334-8286-467DC83508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F37-EE6A-49A0-AF4A-1A27AC8B9036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BFE0-9C92-4334-8286-467DC83508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F37-EE6A-49A0-AF4A-1A27AC8B9036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BFE0-9C92-4334-8286-467DC83508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F37-EE6A-49A0-AF4A-1A27AC8B9036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BFE0-9C92-4334-8286-467DC83508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F37-EE6A-49A0-AF4A-1A27AC8B9036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BFE0-9C92-4334-8286-467DC83508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F37-EE6A-49A0-AF4A-1A27AC8B9036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BFE0-9C92-4334-8286-467DC83508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F37-EE6A-49A0-AF4A-1A27AC8B9036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BFE0-9C92-4334-8286-467DC83508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F37-EE6A-49A0-AF4A-1A27AC8B9036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BFE0-9C92-4334-8286-467DC83508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F37-EE6A-49A0-AF4A-1A27AC8B9036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BFE0-9C92-4334-8286-467DC83508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F37-EE6A-49A0-AF4A-1A27AC8B9036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BFE0-9C92-4334-8286-467DC83508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1F37-EE6A-49A0-AF4A-1A27AC8B9036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BFE0-9C92-4334-8286-467DC83508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「heart pink background」的圖片搜尋結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A6AF4A2-D899-4342-A548-410A8994E188}"/>
              </a:ext>
            </a:extLst>
          </p:cNvPr>
          <p:cNvSpPr txBox="1">
            <a:spLocks/>
          </p:cNvSpPr>
          <p:nvPr/>
        </p:nvSpPr>
        <p:spPr>
          <a:xfrm>
            <a:off x="3925932" y="1593681"/>
            <a:ext cx="3947531" cy="24755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zh-CN" altLang="en-US" sz="8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標楷體" pitchFamily="65" charset="-120"/>
                <a:ea typeface="標楷體" pitchFamily="65" charset="-120"/>
                <a:cs typeface="+mj-cs"/>
              </a:rPr>
              <a:t>我們的</a:t>
            </a:r>
            <a:endParaRPr lang="en-US" sz="8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標楷體" pitchFamily="65" charset="-120"/>
              <a:ea typeface="標楷體" pitchFamily="65" charset="-120"/>
              <a:cs typeface="+mj-cs"/>
            </a:endParaRPr>
          </a:p>
        </p:txBody>
      </p:sp>
      <p:pic>
        <p:nvPicPr>
          <p:cNvPr id="1030" name="Picture 6" descr="「愛 Png」的圖片搜尋結果"/>
          <p:cNvPicPr>
            <a:picLocks noChangeAspect="1" noChangeArrowheads="1"/>
          </p:cNvPicPr>
          <p:nvPr/>
        </p:nvPicPr>
        <p:blipFill>
          <a:blip r:embed="rId3" cstate="print"/>
          <a:srcRect l="6048" t="14809" r="68378" b="7990"/>
          <a:stretch>
            <a:fillRect/>
          </a:stretch>
        </p:blipFill>
        <p:spPr bwMode="auto">
          <a:xfrm>
            <a:off x="2364760" y="753614"/>
            <a:ext cx="1568607" cy="2367527"/>
          </a:xfrm>
          <a:prstGeom prst="rect">
            <a:avLst/>
          </a:prstGeom>
          <a:noFill/>
        </p:spPr>
      </p:pic>
      <p:pic>
        <p:nvPicPr>
          <p:cNvPr id="1036" name="Picture 12" descr="「我們的家png」的圖片搜尋結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561" y="3489376"/>
            <a:ext cx="1284382" cy="1211768"/>
          </a:xfrm>
          <a:prstGeom prst="rect">
            <a:avLst/>
          </a:prstGeom>
          <a:noFill/>
        </p:spPr>
      </p:pic>
      <p:pic>
        <p:nvPicPr>
          <p:cNvPr id="5122" name="Picture 2" descr="图片搜索结果"/>
          <p:cNvPicPr>
            <a:picLocks noChangeAspect="1" noChangeArrowheads="1"/>
          </p:cNvPicPr>
          <p:nvPr/>
        </p:nvPicPr>
        <p:blipFill>
          <a:blip r:embed="rId5"/>
          <a:srcRect l="62780" t="28299" r="11568" b="46761"/>
          <a:stretch>
            <a:fillRect/>
          </a:stretch>
        </p:blipFill>
        <p:spPr bwMode="auto">
          <a:xfrm>
            <a:off x="7680176" y="1412776"/>
            <a:ext cx="1397620" cy="1913053"/>
          </a:xfrm>
          <a:prstGeom prst="rect">
            <a:avLst/>
          </a:prstGeom>
          <a:noFill/>
        </p:spPr>
      </p:pic>
      <p:pic>
        <p:nvPicPr>
          <p:cNvPr id="5124" name="Picture 4" descr="相关图片"/>
          <p:cNvPicPr>
            <a:picLocks noChangeAspect="1" noChangeArrowheads="1"/>
          </p:cNvPicPr>
          <p:nvPr/>
        </p:nvPicPr>
        <p:blipFill>
          <a:blip r:embed="rId5"/>
          <a:srcRect l="32033" t="49869" r="29033" b="46901"/>
          <a:stretch>
            <a:fillRect/>
          </a:stretch>
        </p:blipFill>
        <p:spPr bwMode="auto">
          <a:xfrm>
            <a:off x="5653930" y="3073066"/>
            <a:ext cx="2036351" cy="237892"/>
          </a:xfrm>
          <a:prstGeom prst="rect">
            <a:avLst/>
          </a:prstGeom>
          <a:noFill/>
        </p:spPr>
      </p:pic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805126" y="811444"/>
            <a:ext cx="453201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kumimoji="1" lang="en-US" altLang="zh-TW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kumimoji="1" lang="en-US" altLang="zh-TW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r>
              <a:rPr kumimoji="1" lang="en-US" altLang="zh-TW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endParaRPr kumimoji="1" lang="en-US" altLang="zh-TW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相關圖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2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196752"/>
            <a:ext cx="9144000" cy="43924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每個人愛</a:t>
            </a:r>
            <a:r>
              <a:rPr lang="zh-CN" altLang="en-US" sz="60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它</a:t>
            </a:r>
            <a:r>
              <a:rPr lang="zh-TW" altLang="en-US" sz="60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家就有光彩</a:t>
            </a:r>
            <a:endParaRPr lang="en-US" altLang="zh-TW" sz="6000" b="1" dirty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C00000"/>
                </a:solidFill>
              </a:rPr>
              <a:t>Nếu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mọi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người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đều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yêu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thương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nhau</a:t>
            </a:r>
            <a:endParaRPr lang="en-US" sz="3600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C00000"/>
                </a:solidFill>
              </a:rPr>
              <a:t>gia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đình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sẽ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tràn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đây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nắng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ấm</a:t>
            </a:r>
            <a:endParaRPr lang="en-US" sz="3600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每</a:t>
            </a:r>
            <a:r>
              <a:rPr lang="zh-TW" altLang="en-US" sz="60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個人付出家就不孤</a:t>
            </a:r>
            <a:r>
              <a:rPr lang="zh-TW" altLang="en-US" sz="60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獨</a:t>
            </a:r>
          </a:p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C00000"/>
                </a:solidFill>
              </a:rPr>
              <a:t>Nếu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mọi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người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đều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biết</a:t>
            </a:r>
            <a:r>
              <a:rPr lang="en-US" sz="3600" b="1" dirty="0" smtClean="0">
                <a:solidFill>
                  <a:srgbClr val="C00000"/>
                </a:solidFill>
              </a:rPr>
              <a:t> chia </a:t>
            </a:r>
            <a:r>
              <a:rPr lang="en-US" sz="3600" b="1" dirty="0" err="1" smtClean="0">
                <a:solidFill>
                  <a:srgbClr val="C00000"/>
                </a:solidFill>
              </a:rPr>
              <a:t>sẽ</a:t>
            </a:r>
            <a:endParaRPr lang="en-US" sz="3600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C00000"/>
                </a:solidFill>
              </a:rPr>
              <a:t>gia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đình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sẽ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không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bao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giờ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cô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độc</a:t>
            </a:r>
            <a:endParaRPr lang="zh-TW" altLang="en-US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8" name="Picture 10" descr="相關圖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772816"/>
            <a:ext cx="9144000" cy="480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每個人珍惜家就有甜蜜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Nếu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mọi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người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đều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biết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trân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trọng</a:t>
            </a:r>
            <a:endParaRPr lang="en-US" altLang="en-US" sz="3600" b="1" dirty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gia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đình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sẽ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luôn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ngọt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ngào</a:t>
            </a:r>
            <a:endParaRPr lang="en-US" altLang="en-US" sz="3600" b="1" dirty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每個人寬恕家就有幸福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Nếu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mọi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người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đều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tha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thứ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nhau</a:t>
            </a:r>
            <a:endParaRPr lang="en-US" altLang="en-US" sz="3600" b="1" dirty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gia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đình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sẽ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là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nơi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hạnh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phúc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nhất</a:t>
            </a:r>
            <a:endParaRPr lang="en-US" altLang="zh-TW" sz="3600" b="1" dirty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14" descr="相關圖片"/>
          <p:cNvPicPr>
            <a:picLocks noChangeAspect="1" noChangeArrowheads="1"/>
          </p:cNvPicPr>
          <p:nvPr/>
        </p:nvPicPr>
        <p:blipFill>
          <a:blip r:embed="rId2"/>
          <a:srcRect r="11847"/>
          <a:stretch>
            <a:fillRect/>
          </a:stretch>
        </p:blipFill>
        <p:spPr bwMode="auto">
          <a:xfrm>
            <a:off x="0" y="1"/>
            <a:ext cx="12192000" cy="6858001"/>
          </a:xfrm>
          <a:prstGeom prst="rect">
            <a:avLst/>
          </a:prstGeom>
          <a:noFill/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5550496" y="162344"/>
            <a:ext cx="6336704" cy="30963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 defTabSz="457200">
              <a:spcBef>
                <a:spcPts val="1000"/>
              </a:spcBef>
              <a:buClr>
                <a:schemeClr val="accent1"/>
              </a:buClr>
              <a:defRPr/>
            </a:pPr>
            <a:r>
              <a:rPr lang="zh-TW" altLang="en-US" sz="5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讓愛天天住你家</a:t>
            </a:r>
            <a:endParaRPr lang="en-US" altLang="zh-TW" sz="52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 defTabSz="457200">
              <a:spcBef>
                <a:spcPts val="1000"/>
              </a:spcBef>
              <a:buClr>
                <a:schemeClr val="accent1"/>
              </a:buClr>
              <a:defRPr/>
            </a:pPr>
            <a:r>
              <a:rPr lang="zh-TW" altLang="en-US" sz="5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讓愛天天住我家</a:t>
            </a:r>
          </a:p>
          <a:p>
            <a:pPr algn="ctr" defTabSz="457200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39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39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9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39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9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9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457200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39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tràn</a:t>
            </a:r>
            <a:r>
              <a:rPr lang="en-US" sz="39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39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39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39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endParaRPr lang="en-US" altLang="zh-TW" sz="3900" b="1" dirty="0">
              <a:solidFill>
                <a:srgbClr val="C00000"/>
              </a:solidFill>
              <a:latin typeface="Times New Roman" pitchFamily="18" charset="0"/>
              <a:ea typeface="Microsoft JhengHei" panose="020B0604030504040204" pitchFamily="34" charset="-120"/>
              <a:cs typeface="Times New Roman" pitchFamily="18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09600" y="2852936"/>
            <a:ext cx="7329895" cy="3886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defRPr/>
            </a:pPr>
            <a:r>
              <a:rPr lang="zh-TW" altLang="en-US" sz="5400" b="1" dirty="0">
                <a:solidFill>
                  <a:srgbClr val="002060"/>
                </a:solidFill>
                <a:latin typeface="Times New Roman" pitchFamily="18" charset="0"/>
                <a:ea typeface="Microsoft JhengHei" panose="020B0604030504040204" pitchFamily="34" charset="-120"/>
                <a:cs typeface="Times New Roman" pitchFamily="18" charset="0"/>
              </a:rPr>
              <a:t>不分日夜秋冬春夏</a:t>
            </a:r>
            <a:r>
              <a:rPr lang="en-US" altLang="zh-TW" sz="5400" b="1" dirty="0">
                <a:solidFill>
                  <a:srgbClr val="002060"/>
                </a:solidFill>
                <a:latin typeface="Times New Roman" pitchFamily="18" charset="0"/>
                <a:ea typeface="Microsoft JhengHei" panose="020B0604030504040204" pitchFamily="34" charset="-120"/>
                <a:cs typeface="Times New Roman" pitchFamily="18" charset="0"/>
              </a:rPr>
              <a:t>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xuân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hạ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đông</a:t>
            </a:r>
            <a:endParaRPr lang="en-US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defRPr/>
            </a:pPr>
            <a:r>
              <a:rPr lang="zh-TW" altLang="en-US" sz="5400" b="1" dirty="0">
                <a:solidFill>
                  <a:srgbClr val="002060"/>
                </a:solidFill>
                <a:latin typeface="Times New Roman" pitchFamily="18" charset="0"/>
                <a:ea typeface="Microsoft JhengHei" panose="020B0604030504040204" pitchFamily="34" charset="-120"/>
                <a:cs typeface="Times New Roman" pitchFamily="18" charset="0"/>
              </a:rPr>
              <a:t>全心全意愛我們的家</a:t>
            </a:r>
            <a:endParaRPr lang="en-US" altLang="zh-TW" sz="5400" b="1" dirty="0">
              <a:solidFill>
                <a:srgbClr val="002060"/>
              </a:solidFill>
              <a:latin typeface="Times New Roman" pitchFamily="18" charset="0"/>
              <a:ea typeface="Microsoft JhengHei" panose="020B0604030504040204" pitchFamily="34" charset="-120"/>
              <a:cs typeface="Times New Roman" pitchFamily="18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ý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endParaRPr lang="en-US" sz="35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標楷體</vt:lpstr>
      <vt:lpstr>Microsoft JhengHei</vt:lpstr>
      <vt:lpstr>新細明體</vt:lpstr>
      <vt:lpstr>Arial</vt:lpstr>
      <vt:lpstr>Calibri</vt:lpstr>
      <vt:lpstr>Times New Roman</vt:lpstr>
      <vt:lpstr>Office 佈景主題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Windows User</cp:lastModifiedBy>
  <cp:revision>3</cp:revision>
  <dcterms:created xsi:type="dcterms:W3CDTF">2018-05-10T08:52:36Z</dcterms:created>
  <dcterms:modified xsi:type="dcterms:W3CDTF">2022-01-01T09:27:39Z</dcterms:modified>
</cp:coreProperties>
</file>