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36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90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90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467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174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67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672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09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698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982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0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A2D6-D8B1-4264-B448-D30E765F9EFC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FB76-1E46-4AC2-9308-6493639133F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5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 nhịp ca vang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2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1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Rộn khắp muôn nơi tôn vinh Chúa Trời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2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 lòng con được gần với ý Cha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2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7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Rộn khắp muôn nơi tôn vinh Chúa Trời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7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 gặp nhau trong phút giây này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yêu Cha đang ngập tràn nơi đây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5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đong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9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當稱謝進入他的門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6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當讚美進入他的院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cửa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6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reo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đàn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5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Vạn vật nơi này đều chung nhịp ca vang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708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274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Microsoft JhengHei</vt:lpstr>
      <vt:lpstr>新細明體</vt:lpstr>
      <vt:lpstr>Arial</vt:lpstr>
      <vt:lpstr>Calibri</vt:lpstr>
      <vt:lpstr>Theme1</vt:lpstr>
      <vt:lpstr>讓讚美飛揚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Windows User</dc:creator>
  <cp:lastModifiedBy>Windows User</cp:lastModifiedBy>
  <cp:revision>2</cp:revision>
  <dcterms:created xsi:type="dcterms:W3CDTF">2022-01-15T04:46:40Z</dcterms:created>
  <dcterms:modified xsi:type="dcterms:W3CDTF">2022-01-15T05:07:05Z</dcterms:modified>
</cp:coreProperties>
</file>