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9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6EEB-DB15-4F7D-8B1E-F1A84EAEDF79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E6EEB-DB15-4F7D-8B1E-F1A84EAEDF79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6FB03-57B3-4872-8F7B-5B3D8454E4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的軛容易</a:t>
            </a:r>
          </a:p>
        </p:txBody>
      </p:sp>
    </p:spTree>
    <p:extLst>
      <p:ext uri="{BB962C8B-B14F-4D97-AF65-F5344CB8AC3E}">
        <p14:creationId xmlns:p14="http://schemas.microsoft.com/office/powerpoint/2010/main" val="3584710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我雖然行過死蔭的幽谷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靠主我不怕遭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害   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杖主竿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3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073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都安慰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主與我同在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3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234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主軛容易負  主擔子輕省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我真相信  我真相信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0011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不論晝夜皆蒙主帶領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永享活水不盡</a:t>
            </a:r>
          </a:p>
        </p:txBody>
      </p:sp>
    </p:spTree>
    <p:extLst>
      <p:ext uri="{BB962C8B-B14F-4D97-AF65-F5344CB8AC3E}">
        <p14:creationId xmlns:p14="http://schemas.microsoft.com/office/powerpoint/2010/main" val="113122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是我牧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者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必不缺乏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祂使我躺臥安眠在青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草地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775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帶領我到可安歇水邊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397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主軛容易負  主擔子輕省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我真相信  我真相信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537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不論晝夜皆蒙主帶領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永享活水不盡</a:t>
            </a:r>
          </a:p>
        </p:txBody>
      </p:sp>
    </p:spTree>
    <p:extLst>
      <p:ext uri="{BB962C8B-B14F-4D97-AF65-F5344CB8AC3E}">
        <p14:creationId xmlns:p14="http://schemas.microsoft.com/office/powerpoint/2010/main" val="299428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我懇切求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給我力量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使我的靈魂復甦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2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497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寶貴的名引導我走義路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2 </a:t>
            </a:r>
            <a:r>
              <a:rPr lang="en-US" sz="4800" b="1" dirty="0">
                <a:solidFill>
                  <a:srgbClr val="660033"/>
                </a:solidFill>
                <a:effectLst/>
              </a:rPr>
              <a:t>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56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主軛容易負  主擔子輕省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我真相信  我真相信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849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不論晝夜皆蒙主帶領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永享活水不盡</a:t>
            </a:r>
          </a:p>
        </p:txBody>
      </p:sp>
    </p:spTree>
    <p:extLst>
      <p:ext uri="{BB962C8B-B14F-4D97-AF65-F5344CB8AC3E}">
        <p14:creationId xmlns:p14="http://schemas.microsoft.com/office/powerpoint/2010/main" val="297728957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215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</vt:lpstr>
      <vt:lpstr>主的軛容易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主的軛容易</dc:title>
  <dc:creator>大唐</dc:creator>
  <cp:lastModifiedBy>Windows User</cp:lastModifiedBy>
  <cp:revision>2</cp:revision>
  <dcterms:created xsi:type="dcterms:W3CDTF">2018-05-05T05:15:26Z</dcterms:created>
  <dcterms:modified xsi:type="dcterms:W3CDTF">2022-01-22T08:49:54Z</dcterms:modified>
</cp:coreProperties>
</file>