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DCF1-4E21-40C1-A671-415100C2C105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3200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歡欣</a:t>
            </a:r>
          </a:p>
        </p:txBody>
      </p:sp>
    </p:spTree>
    <p:extLst>
      <p:ext uri="{BB962C8B-B14F-4D97-AF65-F5344CB8AC3E}">
        <p14:creationId xmlns:p14="http://schemas.microsoft.com/office/powerpoint/2010/main" val="388003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  心裡感謝神  歌唱歸於聖父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下慈愛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獨生的愛子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1851" y="5253204"/>
            <a:ext cx="268829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×</a:t>
            </a:r>
            <a:r>
              <a:rPr 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vi-VN" sz="5867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07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07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399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</a:p>
        </p:txBody>
      </p:sp>
    </p:spTree>
    <p:extLst>
      <p:ext uri="{BB962C8B-B14F-4D97-AF65-F5344CB8AC3E}">
        <p14:creationId xmlns:p14="http://schemas.microsoft.com/office/powerpoint/2010/main" val="381251386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85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歡欣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歡欣</dc:title>
  <dc:creator>Microsoft Windows</dc:creator>
  <cp:lastModifiedBy>Windows User</cp:lastModifiedBy>
  <cp:revision>6</cp:revision>
  <dcterms:created xsi:type="dcterms:W3CDTF">2012-12-31T09:24:04Z</dcterms:created>
  <dcterms:modified xsi:type="dcterms:W3CDTF">2022-01-07T15:18:39Z</dcterms:modified>
</cp:coreProperties>
</file>