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2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1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2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777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57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513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6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14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318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00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3AFC-1180-4318-B633-A37DB05191E7}" type="datetimeFigureOut">
              <a:rPr lang="vi-VN" smtClean="0"/>
              <a:t>01/01/2022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5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她的愛心似水長流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只求孩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子天天樂悠悠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給我溫暖挽我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媽咪多謝你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天天照料我 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每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循循地教導我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謝天父賜給我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爸媽無窮盡的愛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3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他工作不會多停留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求孩子</a:t>
            </a:r>
            <a:r>
              <a:rPr lang="zh-CN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天都足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夠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我飽暖無擔憂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地多謝你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4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天天照料我 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每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循循地教導我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謝天父賜給我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爸媽無窮盡的愛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01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一顆孝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心為你存留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求雙親都多福蔭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准我給你說一聲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多謝你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53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天天照料我 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每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循循地教導我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謝天父賜給我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爸媽無窮盡的愛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7204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439</TotalTime>
  <Words>203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爸媽我愛您</vt:lpstr>
      <vt:lpstr>爸媽我愛您</vt:lpstr>
      <vt:lpstr>爸媽我愛您</vt:lpstr>
      <vt:lpstr>爸媽我愛您</vt:lpstr>
      <vt:lpstr>爸媽我愛您</vt:lpstr>
      <vt:lpstr>爸媽我愛您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爸媽我愛您</dc:title>
  <dc:creator>Windows User</dc:creator>
  <cp:lastModifiedBy>Windows User</cp:lastModifiedBy>
  <cp:revision>4</cp:revision>
  <dcterms:created xsi:type="dcterms:W3CDTF">2020-01-03T09:10:15Z</dcterms:created>
  <dcterms:modified xsi:type="dcterms:W3CDTF">2022-01-01T09:21:55Z</dcterms:modified>
</cp:coreProperties>
</file>