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70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77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83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28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7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68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9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78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71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B7C-B0C3-4505-BFE2-B560C8470E67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00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6B7C-B0C3-4505-BFE2-B560C8470E67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94D53-BB94-4246-A6C3-D9F1E67A9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3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細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細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聽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539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細聽  輕輕細細聽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傾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話兒共對應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364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細細說  輕輕細細說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因知道我牧人在細聽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638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我獨一生命光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85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牧養引導我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聲教導我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兒共對應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24905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87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Theme1</vt:lpstr>
      <vt:lpstr>細細聽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細細聽</dc:title>
  <dc:creator>User</dc:creator>
  <cp:lastModifiedBy>Windows User</cp:lastModifiedBy>
  <cp:revision>2</cp:revision>
  <dcterms:created xsi:type="dcterms:W3CDTF">2017-06-24T23:34:52Z</dcterms:created>
  <dcterms:modified xsi:type="dcterms:W3CDTF">2022-01-22T09:06:06Z</dcterms:modified>
</cp:coreProperties>
</file>