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3E8-7AC6-4050-B706-FD1502065F1C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7D23-46AF-43E1-9424-EF5522AAA4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3E8-7AC6-4050-B706-FD1502065F1C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7D23-46AF-43E1-9424-EF5522AAA4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3E8-7AC6-4050-B706-FD1502065F1C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7D23-46AF-43E1-9424-EF5522AAA4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3E8-7AC6-4050-B706-FD1502065F1C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7D23-46AF-43E1-9424-EF5522AAA4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3E8-7AC6-4050-B706-FD1502065F1C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7D23-46AF-43E1-9424-EF5522AAA4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3E8-7AC6-4050-B706-FD1502065F1C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7D23-46AF-43E1-9424-EF5522AAA4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3E8-7AC6-4050-B706-FD1502065F1C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7D23-46AF-43E1-9424-EF5522AAA4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3E8-7AC6-4050-B706-FD1502065F1C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7D23-46AF-43E1-9424-EF5522AAA4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3E8-7AC6-4050-B706-FD1502065F1C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7D23-46AF-43E1-9424-EF5522AAA4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3E8-7AC6-4050-B706-FD1502065F1C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7D23-46AF-43E1-9424-EF5522AAA4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3E8-7AC6-4050-B706-FD1502065F1C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7D23-46AF-43E1-9424-EF5522AAA4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A83E8-7AC6-4050-B706-FD1502065F1C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97D23-46AF-43E1-9424-EF5522AAA4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和華作了我的高臺</a:t>
            </a:r>
          </a:p>
        </p:txBody>
      </p:sp>
    </p:spTree>
    <p:extLst>
      <p:ext uri="{BB962C8B-B14F-4D97-AF65-F5344CB8AC3E}">
        <p14:creationId xmlns:p14="http://schemas.microsoft.com/office/powerpoint/2010/main" val="381847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時時幫助我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在我裡面沒有懷疑懼怕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284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慈愛扶助我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安慰我  就使我歡樂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711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耶和華作了我的高臺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耶和華作了我投靠的磐石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980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我遭難的日子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得享平安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036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耶和華作了我的高臺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耶和華作了我投靠的磐石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149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必不丟棄我   不離棄我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耶和華作了我的高臺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108705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137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微軟正黑體</vt:lpstr>
      <vt:lpstr>微軟正黑體</vt:lpstr>
      <vt:lpstr>新細明體</vt:lpstr>
      <vt:lpstr>Arial</vt:lpstr>
      <vt:lpstr>Calibri</vt:lpstr>
      <vt:lpstr>佈景主題1</vt:lpstr>
      <vt:lpstr>耶和華作了我的高臺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耶和華作了我的高臺</dc:title>
  <dc:creator>大唐</dc:creator>
  <cp:lastModifiedBy>Windows User</cp:lastModifiedBy>
  <cp:revision>2</cp:revision>
  <dcterms:created xsi:type="dcterms:W3CDTF">2018-03-23T02:17:20Z</dcterms:created>
  <dcterms:modified xsi:type="dcterms:W3CDTF">2022-01-07T15:00:54Z</dcterms:modified>
</cp:coreProperties>
</file>