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9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7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33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24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152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3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60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4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C329-CF0D-4B67-8B94-DAFA47238192}" type="datetimeFigureOut">
              <a:rPr lang="vi-VN" smtClean="0"/>
              <a:t>22/01/2022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03AB-DBCA-4E34-B89E-84B96171B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祢一起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199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謝謝我恩主   就算多艱苦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感激祢在保守看顧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8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我得享安息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撫慰我心傷處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可倚靠祢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懼洪濤風雨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7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謝謝祢的愛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祢的光采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可使我現舉起頭來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5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祢光照我每天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指引我方向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一生也願意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為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主擺上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98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求能一世稱頌祢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誰人可替代祢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怎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麼可相比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4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我單單想與祢一起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主多麼美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沒有別個能隔絕我跟祢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5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求能一世尊崇主祢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完全所有奉獻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討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主的歡喜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我的福氣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心想祢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一切全為愛著祢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3078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182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與祢一起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與祢一起</dc:title>
  <dc:creator>Windows User</dc:creator>
  <cp:lastModifiedBy>Windows User</cp:lastModifiedBy>
  <cp:revision>2</cp:revision>
  <dcterms:created xsi:type="dcterms:W3CDTF">2020-02-08T09:44:07Z</dcterms:created>
  <dcterms:modified xsi:type="dcterms:W3CDTF">2022-01-22T08:58:29Z</dcterms:modified>
</cp:coreProperties>
</file>