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0F3B-0D4B-4DD1-8434-B97D62E52651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輕輕聽</a:t>
            </a:r>
          </a:p>
        </p:txBody>
      </p:sp>
    </p:spTree>
    <p:extLst>
      <p:ext uri="{BB962C8B-B14F-4D97-AF65-F5344CB8AC3E}">
        <p14:creationId xmlns:p14="http://schemas.microsoft.com/office/powerpoint/2010/main" val="317109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輕輕聽  我要輕輕聽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我要側耳聽我主聲音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37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輕輕聽  祂在輕輕聽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我的牧人認得我聲音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0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是大牧者  生命的主宰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我一生只聽隨主聲音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9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是大牧者  生命的主宰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我的牧人認得我聲音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60737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18</TotalTime>
  <Words>87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佈景主題11</vt:lpstr>
      <vt:lpstr>輕輕聽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輕輕聽</dc:title>
  <dc:creator>User</dc:creator>
  <cp:lastModifiedBy>Windows User</cp:lastModifiedBy>
  <cp:revision>4</cp:revision>
  <dcterms:created xsi:type="dcterms:W3CDTF">2017-08-12T12:29:24Z</dcterms:created>
  <dcterms:modified xsi:type="dcterms:W3CDTF">2022-01-22T09:19:31Z</dcterms:modified>
</cp:coreProperties>
</file>