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2" y="10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0502-3618-4BDE-8B7B-6341F82301FD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50502-3618-4BDE-8B7B-6341F82301FD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F6B48-F89C-4F2F-BB0E-ABD0C0D6D6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TW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著耶穌得勝</a:t>
            </a:r>
          </a:p>
        </p:txBody>
      </p:sp>
    </p:spTree>
    <p:extLst>
      <p:ext uri="{BB962C8B-B14F-4D97-AF65-F5344CB8AC3E}">
        <p14:creationId xmlns:p14="http://schemas.microsoft.com/office/powerpoint/2010/main" val="292692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裡我要宣告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軟弱己得改變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TW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894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裡我要宣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告   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93990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TW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67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裡我要宣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我不必罪中打轉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TW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069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領著我得勝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93990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TW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376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靠著耶穌得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勝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著耶穌得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勝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終此生要靠著主愛去得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勝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TW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753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靠著耶穌得勝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靠著耶穌得勝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不必驚怕挫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敗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確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知主恩更廣闊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93990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TW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899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領著我得勝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93990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TW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2033495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18</TotalTime>
  <Words>131</Words>
  <Application>Microsoft Office PowerPoint</Application>
  <PresentationFormat>On-screen Show (16:9)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微軟正黑體</vt:lpstr>
      <vt:lpstr>微軟正黑體</vt:lpstr>
      <vt:lpstr>新細明體</vt:lpstr>
      <vt:lpstr>Arial</vt:lpstr>
      <vt:lpstr>Calibri</vt:lpstr>
      <vt:lpstr>Church Theme</vt:lpstr>
      <vt:lpstr>靠著耶穌得勝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靠著耶穌得勝</dc:title>
  <dc:creator>大唐</dc:creator>
  <cp:lastModifiedBy>Windows User</cp:lastModifiedBy>
  <cp:revision>5</cp:revision>
  <dcterms:created xsi:type="dcterms:W3CDTF">2017-01-29T00:05:26Z</dcterms:created>
  <dcterms:modified xsi:type="dcterms:W3CDTF">2022-01-07T15:29:51Z</dcterms:modified>
</cp:coreProperties>
</file>