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E853-9233-4ECB-AA3F-F9C5E9CFBDB1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357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哈利路亞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731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激基督帶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  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典賜予我未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日服事主我心歡喜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28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讓讚美聲跨千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唱唱唱莫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停 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255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946363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75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微軟正黑體</vt:lpstr>
      <vt:lpstr>微軟正黑體</vt:lpstr>
      <vt:lpstr>新細明體</vt:lpstr>
      <vt:lpstr>Arial</vt:lpstr>
      <vt:lpstr>Calibri</vt:lpstr>
      <vt:lpstr>佈景主題11</vt:lpstr>
      <vt:lpstr>頌讚袮 哈利路亞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頌讚你 哈利路亞</dc:title>
  <dc:creator>DAIDUONG</dc:creator>
  <cp:lastModifiedBy>Windows User</cp:lastModifiedBy>
  <cp:revision>4</cp:revision>
  <dcterms:created xsi:type="dcterms:W3CDTF">2014-03-16T00:27:18Z</dcterms:created>
  <dcterms:modified xsi:type="dcterms:W3CDTF">2022-01-07T15:15:49Z</dcterms:modified>
</cp:coreProperties>
</file>