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3393-7F2D-4DF0-91E3-E52764EAADF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F52F-E1BC-4886-98FE-9F58A44E7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3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3393-7F2D-4DF0-91E3-E52764EAADF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F52F-E1BC-4886-98FE-9F58A44E7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1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3393-7F2D-4DF0-91E3-E52764EAADF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F52F-E1BC-4886-98FE-9F58A44E7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1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3393-7F2D-4DF0-91E3-E52764EAADF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F52F-E1BC-4886-98FE-9F58A44E7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8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3393-7F2D-4DF0-91E3-E52764EAADF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F52F-E1BC-4886-98FE-9F58A44E7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6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3393-7F2D-4DF0-91E3-E52764EAADF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F52F-E1BC-4886-98FE-9F58A44E7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4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3393-7F2D-4DF0-91E3-E52764EAADF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F52F-E1BC-4886-98FE-9F58A44E7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9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3393-7F2D-4DF0-91E3-E52764EAADF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F52F-E1BC-4886-98FE-9F58A44E7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6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3393-7F2D-4DF0-91E3-E52764EAADF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F52F-E1BC-4886-98FE-9F58A44E7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0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3393-7F2D-4DF0-91E3-E52764EAADF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F52F-E1BC-4886-98FE-9F58A44E7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5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3393-7F2D-4DF0-91E3-E52764EAADF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F52F-E1BC-4886-98FE-9F58A44E7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A3393-7F2D-4DF0-91E3-E52764EAADF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2F52F-E1BC-4886-98FE-9F58A44E7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7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受苦的主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altLang="zh-TW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chịu thương khó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受苦的主 </a:t>
            </a:r>
            <a:r>
              <a:rPr lang="en-US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使我能體主愛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77266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3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3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chịu</a:t>
            </a:r>
            <a:r>
              <a:rPr lang="en-US" sz="33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sz="33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khó</a:t>
            </a:r>
            <a:r>
              <a:rPr lang="en-US" sz="33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33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3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kinh</a:t>
            </a:r>
            <a:r>
              <a:rPr lang="en-US" sz="33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nghiệm</a:t>
            </a:r>
            <a:r>
              <a:rPr lang="en-US" sz="33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33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33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3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33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3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助我愛憐四面迷亡之羊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4"/>
          <p:cNvSpPr txBox="1">
            <a:spLocks/>
          </p:cNvSpPr>
          <p:nvPr/>
        </p:nvSpPr>
        <p:spPr>
          <a:xfrm>
            <a:off x="0" y="3077266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tabLst>
                <a:tab pos="3328905" algn="l"/>
              </a:tabLst>
            </a:pP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Giúp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lân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cận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những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chiên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lầm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lạc</a:t>
            </a:r>
            <a:endParaRPr lang="en-US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49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求主使我此時覺主同在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4"/>
          <p:cNvSpPr txBox="1">
            <a:spLocks/>
          </p:cNvSpPr>
          <p:nvPr/>
        </p:nvSpPr>
        <p:spPr>
          <a:xfrm>
            <a:off x="0" y="3077266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tabLst>
                <a:tab pos="3328905" algn="l"/>
              </a:tabLst>
            </a:pP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Giây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phút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giúp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kinh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nghiệm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ở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加我愛心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2030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Thêm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</a:t>
            </a:r>
            <a:endParaRPr lang="en-US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5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十架愛心</a:t>
            </a:r>
            <a:r>
              <a:rPr lang="vi-VN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領迷路羊回來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220141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zh-TW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dẫn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dắt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chiên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lầm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lạc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trở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zh-TW" altLang="zh-TW" sz="3600" b="1" dirty="0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endParaRPr lang="en-US" sz="36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1651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2E98354-FDCA-4F16-8434-B8FFDCC28569}" vid="{87D20A73-D182-4D3C-8C05-7CB05E0581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109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Theme1</vt:lpstr>
      <vt:lpstr>受苦的主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受苦的主</dc:title>
  <dc:creator>batisuoc</dc:creator>
  <cp:lastModifiedBy>batisuoc</cp:lastModifiedBy>
  <cp:revision>1</cp:revision>
  <dcterms:created xsi:type="dcterms:W3CDTF">2023-04-06T17:23:19Z</dcterms:created>
  <dcterms:modified xsi:type="dcterms:W3CDTF">2023-04-06T17:26:21Z</dcterms:modified>
</cp:coreProperties>
</file>