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6947-CD74-4927-8B4B-E9AC7027E8D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0169-741E-41B6-B1C7-6985779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為我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tôi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9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所想所講所行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8258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8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照神旨意完成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98258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Cha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7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祢今情願捨命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44958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cam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為我、為我、為我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31357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聖城耶路撒冷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8012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Giê-ru-sa-lem</a:t>
            </a:r>
            <a:endParaRPr lang="en-US" sz="5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亂民呼喊之聲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31357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hào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神子城外捨身 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31357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ngoài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6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為我、為我、為我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4354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頭戴荊棘冠冕</a:t>
            </a: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4354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7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血汗下流滿面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8012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mặt</a:t>
            </a:r>
            <a:r>
              <a:rPr lang="zh-TW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8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擔負十架在肩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31357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zh-TW" altLang="zh-TW" sz="4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為我、為我、為我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679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974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2E98354-FDCA-4F16-8434-B8FFDCC28569}" vid="{87D20A73-D182-4D3C-8C05-7CB05E0581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157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Theme1</vt:lpstr>
      <vt:lpstr>為我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為我</dc:title>
  <dc:creator>batisuoc</dc:creator>
  <cp:lastModifiedBy>batisuoc</cp:lastModifiedBy>
  <cp:revision>1</cp:revision>
  <dcterms:created xsi:type="dcterms:W3CDTF">2023-04-06T17:27:21Z</dcterms:created>
  <dcterms:modified xsi:type="dcterms:W3CDTF">2023-04-06T17:31:37Z</dcterms:modified>
</cp:coreProperties>
</file>