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2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87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99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35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2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3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94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579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48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36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3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BC17-D6D4-459A-8845-FA5911CF500A}" type="datetimeFigureOut">
              <a:rPr lang="vi-VN" smtClean="0"/>
              <a:t>11/03/2023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04CBB-F1BC-4C22-AB40-F6FCC85784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9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主愛浩大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834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全能恩主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施行拯救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靠祢恩慈勝魔鬼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96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使我愛祢  輿祢聯合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不離聖所常留守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5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我既蒙恩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忠心事祢不貪懶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19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獻上祭物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衷心愛祢至永遠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66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主愛極大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主恩奇妙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虛己屈尊降人間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2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加我信心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學主謙卑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仁義聖潔將主現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94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耶穌祢有恩慈憐憫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純潔愛心永無盡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祢以樂歌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鼓舞我心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除我軟弱勝試誘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2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福雨降下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聖靈充滿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慰我胸懷艱難散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43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同得基業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永為主伴享安息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729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更要聖潔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不再犯罪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始終憑信穩固站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7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祢是忠信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誠實恩主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使我釋放得自由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76691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244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主愛浩大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主愛浩大</dc:title>
  <dc:creator>Windows User</dc:creator>
  <cp:lastModifiedBy>Windows User</cp:lastModifiedBy>
  <cp:revision>1</cp:revision>
  <dcterms:created xsi:type="dcterms:W3CDTF">2023-03-11T02:59:25Z</dcterms:created>
  <dcterms:modified xsi:type="dcterms:W3CDTF">2023-03-11T02:59:40Z</dcterms:modified>
</cp:coreProperties>
</file>