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D49A-1E9E-4F37-A0C1-79E24135C07A}" type="datetimeFigureOut">
              <a:rPr lang="vi-VN" smtClean="0"/>
              <a:t>04/03/2023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E9F5-14E5-4830-B24E-5F8567E679A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798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D49A-1E9E-4F37-A0C1-79E24135C07A}" type="datetimeFigureOut">
              <a:rPr lang="vi-VN" smtClean="0"/>
              <a:t>04/03/2023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E9F5-14E5-4830-B24E-5F8567E679A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490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D49A-1E9E-4F37-A0C1-79E24135C07A}" type="datetimeFigureOut">
              <a:rPr lang="vi-VN" smtClean="0"/>
              <a:t>04/03/2023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E9F5-14E5-4830-B24E-5F8567E679A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167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D49A-1E9E-4F37-A0C1-79E24135C07A}" type="datetimeFigureOut">
              <a:rPr lang="vi-VN" smtClean="0"/>
              <a:t>04/03/2023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E9F5-14E5-4830-B24E-5F8567E679A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6976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D49A-1E9E-4F37-A0C1-79E24135C07A}" type="datetimeFigureOut">
              <a:rPr lang="vi-VN" smtClean="0"/>
              <a:t>04/03/2023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E9F5-14E5-4830-B24E-5F8567E679A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089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D49A-1E9E-4F37-A0C1-79E24135C07A}" type="datetimeFigureOut">
              <a:rPr lang="vi-VN" smtClean="0"/>
              <a:t>04/03/2023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E9F5-14E5-4830-B24E-5F8567E679A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346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D49A-1E9E-4F37-A0C1-79E24135C07A}" type="datetimeFigureOut">
              <a:rPr lang="vi-VN" smtClean="0"/>
              <a:t>04/03/2023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E9F5-14E5-4830-B24E-5F8567E679A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8682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D49A-1E9E-4F37-A0C1-79E24135C07A}" type="datetimeFigureOut">
              <a:rPr lang="vi-VN" smtClean="0"/>
              <a:t>04/03/2023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E9F5-14E5-4830-B24E-5F8567E679A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094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D49A-1E9E-4F37-A0C1-79E24135C07A}" type="datetimeFigureOut">
              <a:rPr lang="vi-VN" smtClean="0"/>
              <a:t>04/03/2023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E9F5-14E5-4830-B24E-5F8567E679A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611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D49A-1E9E-4F37-A0C1-79E24135C07A}" type="datetimeFigureOut">
              <a:rPr lang="vi-VN" smtClean="0"/>
              <a:t>04/03/2023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E9F5-14E5-4830-B24E-5F8567E679A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805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D49A-1E9E-4F37-A0C1-79E24135C07A}" type="datetimeFigureOut">
              <a:rPr lang="vi-VN" smtClean="0"/>
              <a:t>04/03/2023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E9F5-14E5-4830-B24E-5F8567E679A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226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BD49A-1E9E-4F37-A0C1-79E24135C07A}" type="datetimeFigureOut">
              <a:rPr lang="vi-VN" smtClean="0"/>
              <a:t>04/03/2023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2E9F5-14E5-4830-B24E-5F8567E679A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827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真配得讚美</a:t>
            </a:r>
          </a:p>
        </p:txBody>
      </p:sp>
    </p:spTree>
    <p:extLst>
      <p:ext uri="{BB962C8B-B14F-4D97-AF65-F5344CB8AC3E}">
        <p14:creationId xmlns:p14="http://schemas.microsoft.com/office/powerpoint/2010/main" val="117387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太陽不足彰顯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的光輝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藍天裝不下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的意念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4543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594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繁星數不盡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的恩典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群山無以表明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威嚴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4543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095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  耶穌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真配得讚美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  耶穌唯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配受敬畏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4543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 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017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誰能述說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無比的榮美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誰能測度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無限的智慧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4543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8814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諸天述說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的榮耀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穹蒼傳揚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的作為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4543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781425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116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Microsoft JhengHei</vt:lpstr>
      <vt:lpstr>Microsoft JhengHei</vt:lpstr>
      <vt:lpstr>新細明體</vt:lpstr>
      <vt:lpstr>Arial</vt:lpstr>
      <vt:lpstr>Calibri</vt:lpstr>
      <vt:lpstr>Theme1</vt:lpstr>
      <vt:lpstr>袮真配得讚美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袮真配得讚美</dc:title>
  <dc:creator>Windows User</dc:creator>
  <cp:lastModifiedBy>Windows User</cp:lastModifiedBy>
  <cp:revision>3</cp:revision>
  <dcterms:created xsi:type="dcterms:W3CDTF">2020-11-13T20:11:10Z</dcterms:created>
  <dcterms:modified xsi:type="dcterms:W3CDTF">2023-03-04T09:40:23Z</dcterms:modified>
</cp:coreProperties>
</file>