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F0B5-2B40-479E-B899-1D91086236C4}" type="datetimeFigureOut">
              <a:rPr lang="zh-TW" altLang="en-US" smtClean="0"/>
              <a:t>2023/3/4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2C79-ADDF-4196-9D73-F05C2D537F2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我左右</a:t>
            </a:r>
          </a:p>
        </p:txBody>
      </p:sp>
    </p:spTree>
    <p:extLst>
      <p:ext uri="{BB962C8B-B14F-4D97-AF65-F5344CB8AC3E}">
        <p14:creationId xmlns:p14="http://schemas.microsoft.com/office/powerpoint/2010/main" val="15830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開我的眼睛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讓我看到天使天軍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仇敵的攻擊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我要更堅定信靠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13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是我力量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是我永遠的拯救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的右手施展能力顯出榮耀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358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在我左右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891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的聖靈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的應許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永遠不放棄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941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只要有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在我左右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我必不懼怕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76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神阿誰能像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至聖至榮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可頌可畏  施行奇事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誰能控告  誰能抵擋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99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我是神所揀選的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我是神所揀選的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900839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13</TotalTime>
  <Words>164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佈景主題11</vt:lpstr>
      <vt:lpstr>只要有袮在我左右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只要有你在我左右</dc:title>
  <dc:creator>User</dc:creator>
  <cp:lastModifiedBy>Windows User</cp:lastModifiedBy>
  <cp:revision>2</cp:revision>
  <dcterms:created xsi:type="dcterms:W3CDTF">2017-09-16T04:52:13Z</dcterms:created>
  <dcterms:modified xsi:type="dcterms:W3CDTF">2023-03-04T08:53:21Z</dcterms:modified>
</cp:coreProperties>
</file>