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0" y="13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A548E-7098-4CE3-810E-47A3ADCC1150}" type="datetimeFigureOut">
              <a:rPr lang="zh-TW" altLang="en-US" smtClean="0"/>
              <a:pPr/>
              <a:t>2023/3/18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F5638-3618-4DF4-8C9F-7A090890D1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27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2023/3/18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2023/3/18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2023/3/18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2023/3/18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2023/3/18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2023/3/18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2023/3/18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2023/3/18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2023/3/18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2023/3/18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3661-1E76-4273-BDC4-E36D4AAA0C58}" type="datetimeFigureOut">
              <a:rPr lang="zh-TW" altLang="en-US" smtClean="0"/>
              <a:pPr/>
              <a:t>2023/3/18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D3661-1E76-4273-BDC4-E36D4AAA0C58}" type="datetimeFigureOut">
              <a:rPr lang="zh-TW" altLang="en-US" smtClean="0"/>
              <a:pPr/>
              <a:t>2023/3/18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93A69-5EE5-4304-B0C1-D26C66E82B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坐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在寶座上聖潔羔羊</a:t>
            </a:r>
          </a:p>
        </p:txBody>
      </p:sp>
    </p:spTree>
    <p:extLst>
      <p:ext uri="{BB962C8B-B14F-4D97-AF65-F5344CB8AC3E}">
        <p14:creationId xmlns:p14="http://schemas.microsoft.com/office/powerpoint/2010/main" val="222427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坐在寶座上聖潔羔羊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我們俯伏敬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28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800" b="1" dirty="0" smtClean="0">
                <a:solidFill>
                  <a:srgbClr val="66003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800" b="1" dirty="0">
              <a:solidFill>
                <a:srgbClr val="660033"/>
              </a:solidFill>
              <a:effectLst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昔在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今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在以後永在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有祢是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全能真神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230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坐在寶座上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尊貴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羔羊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我們俯伏敬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拜祢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461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頌讚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尊貴  榮耀  權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勢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都歸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給祢直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到永遠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altLang="zh-CN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926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萬王之王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萬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主之主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唯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有祢配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得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敬拜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和尊崇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</a:t>
            </a:r>
            <a:r>
              <a:rPr lang="en-US" altLang="zh-CN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25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萬王之王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萬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主之主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我們高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舉祢聖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名直到永遠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588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sz="2800" b="1" dirty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2800" b="1" dirty="0">
              <a:solidFill>
                <a:srgbClr val="66003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424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241</TotalTime>
  <Words>128</Words>
  <Application>Microsoft Office PowerPoint</Application>
  <PresentationFormat>On-screen Show (16:9)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微軟正黑體</vt:lpstr>
      <vt:lpstr>微軟正黑體</vt:lpstr>
      <vt:lpstr>新細明體</vt:lpstr>
      <vt:lpstr>Arial</vt:lpstr>
      <vt:lpstr>Calibri</vt:lpstr>
      <vt:lpstr>佈景主題1</vt:lpstr>
      <vt:lpstr>坐在寶座上聖潔羔羊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坐在寶座上聖潔羔羊</dc:title>
  <dc:creator>DAIDUONG</dc:creator>
  <cp:lastModifiedBy>Windows User</cp:lastModifiedBy>
  <cp:revision>34</cp:revision>
  <dcterms:created xsi:type="dcterms:W3CDTF">2013-07-21T01:15:07Z</dcterms:created>
  <dcterms:modified xsi:type="dcterms:W3CDTF">2023-03-18T10:13:53Z</dcterms:modified>
</cp:coreProperties>
</file>