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540" y="8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399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505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707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7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539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748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640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764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023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188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4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833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144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生命之道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103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真神言語滿有能力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主必親自堅立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62763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+mn-lt"/>
              </a:rPr>
              <a:t>( </a:t>
            </a:r>
            <a:r>
              <a:rPr lang="en-US" sz="3600" b="1" dirty="0">
                <a:solidFill>
                  <a:srgbClr val="660033"/>
                </a:solidFill>
                <a:latin typeface="+mn-lt"/>
              </a:rPr>
              <a:t>3 </a:t>
            </a:r>
            <a:r>
              <a:rPr lang="en-US" sz="3600" b="1" dirty="0">
                <a:solidFill>
                  <a:srgbClr val="660033"/>
                </a:solidFill>
                <a:latin typeface="+mn-lt"/>
              </a:rPr>
              <a:t>/ 4 )</a:t>
            </a:r>
            <a:endParaRPr lang="vi-VN" sz="36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93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比金更寶比蜜更甜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永遠安定在天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62763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+mn-lt"/>
              </a:rPr>
              <a:t>( 3 / 4 )</a:t>
            </a:r>
            <a:endParaRPr lang="vi-VN" sz="36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734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生命之道極奇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我今篤信不疑</a:t>
            </a:r>
          </a:p>
        </p:txBody>
      </p:sp>
    </p:spTree>
    <p:extLst>
      <p:ext uri="{BB962C8B-B14F-4D97-AF65-F5344CB8AC3E}">
        <p14:creationId xmlns:p14="http://schemas.microsoft.com/office/powerpoint/2010/main" val="12899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美哉主道  奇哉主道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生命之道極奇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+mn-lt"/>
              </a:rPr>
              <a:t>( x2 )</a:t>
            </a:r>
            <a:endParaRPr lang="vi-VN" sz="36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70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我願天天查考聖經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晝夜思想遵行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62763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+mn-lt"/>
              </a:rPr>
              <a:t>( </a:t>
            </a:r>
            <a:r>
              <a:rPr lang="en-US" sz="3600" b="1" dirty="0">
                <a:solidFill>
                  <a:srgbClr val="660033"/>
                </a:solidFill>
                <a:latin typeface="+mn-lt"/>
              </a:rPr>
              <a:t>4 </a:t>
            </a:r>
            <a:r>
              <a:rPr lang="en-US" sz="3600" b="1" dirty="0">
                <a:solidFill>
                  <a:srgbClr val="660033"/>
                </a:solidFill>
                <a:latin typeface="+mn-lt"/>
              </a:rPr>
              <a:t>/ 4 )</a:t>
            </a:r>
            <a:endParaRPr lang="vi-VN" sz="36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96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真理聖靈開導我心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使我識主更真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62763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+mn-lt"/>
              </a:rPr>
              <a:t>( 4 / 4 )</a:t>
            </a:r>
            <a:endParaRPr lang="vi-VN" sz="36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48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生命之道極奇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我今篤信不疑</a:t>
            </a:r>
          </a:p>
        </p:txBody>
      </p:sp>
    </p:spTree>
    <p:extLst>
      <p:ext uri="{BB962C8B-B14F-4D97-AF65-F5344CB8AC3E}">
        <p14:creationId xmlns:p14="http://schemas.microsoft.com/office/powerpoint/2010/main" val="113196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美哉主道  奇哉主道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生命之道極奇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+mn-lt"/>
              </a:rPr>
              <a:t>( x2 )</a:t>
            </a:r>
            <a:endParaRPr lang="vi-VN" sz="36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98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聖經都是真神言語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證明耶穌基督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62762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+mn-lt"/>
              </a:rPr>
              <a:t>( 1 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+mn-lt"/>
              </a:rPr>
              <a:t>/ 4 )</a:t>
            </a:r>
            <a:endParaRPr lang="vi-VN" sz="3600" b="1" dirty="0">
              <a:solidFill>
                <a:srgbClr val="660033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82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道成肉身釘於十架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流血洗我罪污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62763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+mn-lt"/>
              </a:rPr>
              <a:t>( 1 / 4 )</a:t>
            </a:r>
            <a:endParaRPr lang="vi-VN" sz="36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287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生命之道極奇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我今篤信不疑</a:t>
            </a:r>
          </a:p>
        </p:txBody>
      </p:sp>
    </p:spTree>
    <p:extLst>
      <p:ext uri="{BB962C8B-B14F-4D97-AF65-F5344CB8AC3E}">
        <p14:creationId xmlns:p14="http://schemas.microsoft.com/office/powerpoint/2010/main" val="35895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美哉主道  奇哉主道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生命之道極奇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+mn-lt"/>
              </a:rPr>
              <a:t>( x2 )</a:t>
            </a:r>
            <a:endParaRPr lang="vi-VN" sz="36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08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真神應許盡在聖經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備及今世來生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62763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+mn-lt"/>
              </a:rPr>
              <a:t>( </a:t>
            </a:r>
            <a:r>
              <a:rPr lang="en-US" sz="3600" b="1" dirty="0">
                <a:solidFill>
                  <a:srgbClr val="660033"/>
                </a:solidFill>
                <a:latin typeface="+mn-lt"/>
              </a:rPr>
              <a:t>2 </a:t>
            </a:r>
            <a:r>
              <a:rPr lang="en-US" sz="3600" b="1" dirty="0">
                <a:solidFill>
                  <a:srgbClr val="660033"/>
                </a:solidFill>
                <a:latin typeface="+mn-lt"/>
              </a:rPr>
              <a:t>/ 4 )</a:t>
            </a:r>
            <a:endParaRPr lang="vi-VN" sz="36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19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是我產業成我詩歌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為我暗處明燈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62763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+mn-lt"/>
              </a:rPr>
              <a:t>( 2 / 4 )</a:t>
            </a:r>
            <a:endParaRPr lang="vi-VN" sz="36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90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生命之道極奇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我今篤信不疑</a:t>
            </a:r>
          </a:p>
        </p:txBody>
      </p:sp>
    </p:spTree>
    <p:extLst>
      <p:ext uri="{BB962C8B-B14F-4D97-AF65-F5344CB8AC3E}">
        <p14:creationId xmlns:p14="http://schemas.microsoft.com/office/powerpoint/2010/main" val="201805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美哉主道  奇哉主道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生命之道極奇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+mn-lt"/>
              </a:rPr>
              <a:t>( x2 )</a:t>
            </a:r>
            <a:endParaRPr lang="vi-VN" sz="36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403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38</TotalTime>
  <Words>272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144 生命之道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142</cp:revision>
  <dcterms:created xsi:type="dcterms:W3CDTF">2015-05-17T04:39:00Z</dcterms:created>
  <dcterms:modified xsi:type="dcterms:W3CDTF">2023-03-04T09:19:54Z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