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F35-77C4-41BF-950F-73E663C0E457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37AB-D80D-4DD8-BB31-7480610180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天地</a:t>
            </a:r>
          </a:p>
        </p:txBody>
      </p:sp>
    </p:spTree>
    <p:extLst>
      <p:ext uri="{BB962C8B-B14F-4D97-AF65-F5344CB8AC3E}">
        <p14:creationId xmlns:p14="http://schemas.microsoft.com/office/powerpoint/2010/main" val="222634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我們要來到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來到主祢的寶座前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639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歌頌祢將那恩典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豐富賜給我們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22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我們要來到祢面前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來到主祢的寶座前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885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舉起雙手來讚美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祢奇妙的作為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302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來讚美主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來稱頌主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175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因為祢已經為我們創造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美麗的新天地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08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來讚美主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來稱頌主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490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因為祢已為我們預備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新天地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95201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145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佈景主題1</vt:lpstr>
      <vt:lpstr>新天地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新天地</dc:title>
  <dc:creator>大唐</dc:creator>
  <cp:lastModifiedBy>Windows User</cp:lastModifiedBy>
  <cp:revision>5</cp:revision>
  <dcterms:created xsi:type="dcterms:W3CDTF">2018-08-18T14:15:53Z</dcterms:created>
  <dcterms:modified xsi:type="dcterms:W3CDTF">2023-03-18T10:20:19Z</dcterms:modified>
</cp:coreProperties>
</file>