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99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79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562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79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11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9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9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514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50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9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0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06FD-417A-426E-B9F6-7F88621CEC6A}" type="datetimeFigureOut">
              <a:rPr lang="vi-VN" smtClean="0"/>
              <a:t>18/03/2023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8F3C-BE52-4963-85FF-62D29B8150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8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痛的時候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9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父啊  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為他們所做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  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們不知道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( x2 )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6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祂在最痛的時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出了這一句話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4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沒有苦毒的眼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有咒詛的怨恨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81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祂在最痛的時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開寬恕的門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01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祂為愛來到世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為愛走上十架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2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祂把愛活在傷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用愛戰勝死亡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62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祂為愛來到世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為愛走上十架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75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祂的愛改寫歷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的愛重生世界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最痛的時候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最痛的時候</dc:title>
  <dc:creator>Windows User</dc:creator>
  <cp:lastModifiedBy>Windows User</cp:lastModifiedBy>
  <cp:revision>1</cp:revision>
  <dcterms:created xsi:type="dcterms:W3CDTF">2023-03-18T10:01:26Z</dcterms:created>
  <dcterms:modified xsi:type="dcterms:W3CDTF">2023-03-18T10:02:17Z</dcterms:modified>
</cp:coreProperties>
</file>