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8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1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8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71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6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7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0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1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1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2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93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6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CD9F-3F00-440D-898E-05747CA14AE3}" type="datetimeFigureOut">
              <a:rPr lang="vi-VN" smtClean="0"/>
              <a:t>13/01/2024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4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主我跟祢走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主祢跟我走  往普天下走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天涯海角緊緊抓住我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主我跟祢走  往普天下走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死蔭幽谷緊緊跟祢走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因祢是  萬王之王  萬主之主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有祢跟著我  我還怕什麼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4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因祢已  戰勝死亡  得勝君王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這信心的路 我永不回頭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7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開啟我的眼  信心的雙眼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看那天使天軍在身邊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95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塑造我的心  謙卑地聆聽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祢的話語深植在我心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65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因祢是  萬王之王  萬主之主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有祢跟著我  我還怕什麼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497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因祢已  戰勝死亡  得勝君王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這信心的路 我永不回頭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455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201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Theme1</vt:lpstr>
      <vt:lpstr>主我跟祢走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主我跟袮走</dc:title>
  <dc:creator>Windows User</dc:creator>
  <cp:lastModifiedBy>batisuoc</cp:lastModifiedBy>
  <cp:revision>3</cp:revision>
  <dcterms:created xsi:type="dcterms:W3CDTF">2020-04-18T04:18:42Z</dcterms:created>
  <dcterms:modified xsi:type="dcterms:W3CDTF">2024-01-13T07:54:51Z</dcterms:modified>
</cp:coreProperties>
</file>