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53" r:id="rId2"/>
    <p:sldId id="390" r:id="rId3"/>
    <p:sldId id="477" r:id="rId4"/>
    <p:sldId id="478" r:id="rId5"/>
    <p:sldId id="479" r:id="rId6"/>
    <p:sldId id="48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74A0-5549-4DEA-895A-B6477C30BB93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亮晶燈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我立志做耶穌的一盞亮晶燈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我立志做耶穌的一盞亮晶燈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我對手 手 手要發光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腳 腳 腳要發光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 口 口要發光我全身都發光</a:t>
            </a:r>
          </a:p>
        </p:txBody>
      </p:sp>
    </p:spTree>
    <p:extLst>
      <p:ext uri="{BB962C8B-B14F-4D97-AF65-F5344CB8AC3E}">
        <p14:creationId xmlns:p14="http://schemas.microsoft.com/office/powerpoint/2010/main" val="30523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祈求讓主的真理發光芒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在漆黑裡帶出新希望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41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願世界上的人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完全投入這光 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Yeah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29534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28</TotalTime>
  <Words>85</Words>
  <Application>Microsoft Office PowerPoint</Application>
  <PresentationFormat>On-screen Show (16:9)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微軟正黑體</vt:lpstr>
      <vt:lpstr>Arial</vt:lpstr>
      <vt:lpstr>Calibri</vt:lpstr>
      <vt:lpstr>Church Theme</vt:lpstr>
      <vt:lpstr>亮晶燈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亮晶燈</dc:title>
  <dc:creator>大唐</dc:creator>
  <cp:lastModifiedBy>batisuoc</cp:lastModifiedBy>
  <cp:revision>7</cp:revision>
  <dcterms:created xsi:type="dcterms:W3CDTF">2015-03-26T12:12:03Z</dcterms:created>
  <dcterms:modified xsi:type="dcterms:W3CDTF">2024-01-13T06:46:05Z</dcterms:modified>
</cp:coreProperties>
</file>