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87" r:id="rId2"/>
    <p:sldId id="488" r:id="rId3"/>
    <p:sldId id="489" r:id="rId4"/>
    <p:sldId id="490" r:id="rId5"/>
    <p:sldId id="49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774B-64E6-45F9-97C0-A80926C3B1B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774B-64E6-45F9-97C0-A80926C3B1B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088F-6CD1-4266-A907-40A6D95A74D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感謝主  讚美主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每日歡喜唱詩讚美主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過著豐盛喜樂的人生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每日歡喜祈禱感謝主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過著平安得勝的日子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306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嘿呀嘿  讚美造物主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凡有氣息的都要讚美祂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699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嘿呀嘿  感謝造物主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萬物向主敬拜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41662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74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微軟正黑體</vt:lpstr>
      <vt:lpstr>Arial</vt:lpstr>
      <vt:lpstr>Calibri</vt:lpstr>
      <vt:lpstr>佈景主題1</vt:lpstr>
      <vt:lpstr>感謝主  讚美主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感謝主，讚美主</dc:title>
  <dc:creator>大唐</dc:creator>
  <cp:lastModifiedBy>batisuoc</cp:lastModifiedBy>
  <cp:revision>2</cp:revision>
  <dcterms:created xsi:type="dcterms:W3CDTF">2018-10-13T09:15:22Z</dcterms:created>
  <dcterms:modified xsi:type="dcterms:W3CDTF">2024-01-13T06:52:40Z</dcterms:modified>
</cp:coreProperties>
</file>