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1" r:id="rId2"/>
    <p:sldId id="502" r:id="rId3"/>
    <p:sldId id="503" r:id="rId4"/>
    <p:sldId id="504" r:id="rId5"/>
    <p:sldId id="505" r:id="rId6"/>
    <p:sldId id="506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3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17AFC-1FB2-42BD-B528-F536556F5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2DF0-7FB1-4A65-833E-8D8E8E49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耶和華尼西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耶和華尼西  祢是我的磐石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是應當稱頌的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耶和華尼西  教導我的手爭戰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全能統帥  得勝君王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64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慈愛的主  公義真神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我的高臺  我的救主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2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求祢親自降臨  帶領我們爭戰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伸出祢手  顯出大能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01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祢是我的盾牌  我所投靠的神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親自降臨  使仇敵四散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0079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Microsoft JhengHei</vt:lpstr>
      <vt:lpstr>Arial</vt:lpstr>
      <vt:lpstr>Calibri</vt:lpstr>
      <vt:lpstr>Theme1</vt:lpstr>
      <vt:lpstr>耶和華尼西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耶和華尼西</dc:title>
  <dc:creator>batisuoc</dc:creator>
  <cp:lastModifiedBy>batisuoc</cp:lastModifiedBy>
  <cp:revision>1</cp:revision>
  <dcterms:created xsi:type="dcterms:W3CDTF">2024-01-13T07:38:51Z</dcterms:created>
  <dcterms:modified xsi:type="dcterms:W3CDTF">2024-01-13T07:39:06Z</dcterms:modified>
</cp:coreProperties>
</file>