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2" r:id="rId2"/>
    <p:sldId id="533" r:id="rId3"/>
    <p:sldId id="534" r:id="rId4"/>
    <p:sldId id="535" r:id="rId5"/>
    <p:sldId id="536" r:id="rId6"/>
    <p:sldId id="537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7CAA-5A08-4367-8FAF-8B899EC8C6F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302-583F-4683-BB73-6AA37262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親近祢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 心要親近祢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 心要貼近祢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在祢榮光中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不住親近祢  不住敬拜祢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21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  在乾旱之地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親近祢  聆聽祢聲音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0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  貼近祢的心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順服祢旨意  討主祢歡欣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0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  使我靈甦醒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使我靈歡欣  我起舞敬拜祢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479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Microsoft JhengHei</vt:lpstr>
      <vt:lpstr>Arial</vt:lpstr>
      <vt:lpstr>Calibri</vt:lpstr>
      <vt:lpstr>Theme1</vt:lpstr>
      <vt:lpstr>親近祢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親近祢</dc:title>
  <dc:creator>batisuoc</dc:creator>
  <cp:lastModifiedBy>batisuoc</cp:lastModifiedBy>
  <cp:revision>1</cp:revision>
  <dcterms:created xsi:type="dcterms:W3CDTF">2024-01-13T07:59:14Z</dcterms:created>
  <dcterms:modified xsi:type="dcterms:W3CDTF">2024-01-13T07:59:29Z</dcterms:modified>
</cp:coreProperties>
</file>