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93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990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8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0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139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063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091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97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6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05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9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83EE-4726-4A0A-A830-2585CA37EEBF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7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異恩典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Lùng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6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經過許多危險網羅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Thời gian đã chồng chất trên tôi tuyệt vọng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98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飽受人間苦楚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 đâu thấy được nghĩa cuộc sống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525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此恩領我  平安渡過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Chúa đưa dắt tôi </a:t>
            </a:r>
            <a:r>
              <a:rPr lang="vi-VN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</a:t>
            </a:r>
            <a:r>
              <a:rPr lang="vi-VN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ình </a:t>
            </a: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 mênh mông tuyệt vời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555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他日歸回天府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Bàn tay Chúa hằng nắm giữ 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59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異恩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典  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等甘甜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Chúa từ ái ban ơn lạ lùng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63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我罪已得赦免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tôi vốn tràn những lệ đắng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290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前我失喪  今被尋回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đã hư mất bao </a:t>
            </a: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lầm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285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瞎眼今得看見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 ơn Chúa thương xót khoan nhân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04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大恩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典  使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我敬畏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tôi rất nhiều nỗi gian lao, u sầu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247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使我心得安慰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 lo đã làm vắng niềm </a:t>
            </a: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25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初信之時  即蒙恩惠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 Chúa đã cứu tôi </a:t>
            </a:r>
            <a:r>
              <a:rPr lang="vi-VN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nhiệm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màu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22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真是何等寶貴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 ơn Chúa rộng lớn, vô biên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7245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263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Theme1</vt:lpstr>
      <vt:lpstr>奇異恩典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</dc:title>
  <dc:creator>Windows User</dc:creator>
  <cp:lastModifiedBy>Windows User</cp:lastModifiedBy>
  <cp:revision>1</cp:revision>
  <dcterms:created xsi:type="dcterms:W3CDTF">2022-09-06T17:16:31Z</dcterms:created>
  <dcterms:modified xsi:type="dcterms:W3CDTF">2022-09-06T17:24:31Z</dcterms:modified>
</cp:coreProperties>
</file>