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28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5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86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3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0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0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5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52A0-A2A5-4603-BB50-7C74B4A6F9B4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2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失之間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無謂再等日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督正在等你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3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人生失意亦有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必真正絕境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ý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6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何必嘆聲薄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心進入苦徑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vãn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4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耶穌盼望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得快樂途徑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ưởng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2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免受永刑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hỏi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3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76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間一切是泡影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時機瞬間便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逝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失正是一線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Chớp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9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人生得意亦有時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可惜轉眼就化煙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8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人類困於罪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哀恨不免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5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無需悔恨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愛你快樂重現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8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</a:t>
            </a:r>
            <a:r>
              <a:rPr lang="zh-CN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耶穌拯救是這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5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間一切持倚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384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得失之間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得失之間</dc:title>
  <dc:creator>Windows User</dc:creator>
  <cp:lastModifiedBy>Windows User</cp:lastModifiedBy>
  <cp:revision>1</cp:revision>
  <dcterms:created xsi:type="dcterms:W3CDTF">2022-09-07T02:07:44Z</dcterms:created>
  <dcterms:modified xsi:type="dcterms:W3CDTF">2022-09-07T02:08:19Z</dcterms:modified>
</cp:coreProperties>
</file>