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217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588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91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676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25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716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22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2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20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897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68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6644-8574-4D89-9A33-24CD3861EC47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4B7A-16FE-404B-BFAB-4EB419D87F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98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愛是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fr-FR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4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愛是永不止息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hề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28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我要包容  我要相信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tưởng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099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我要盼望我要忍耐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nín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56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人如己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ra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925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  因天父先愛我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079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愛是恆久忍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耐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是又有恩慈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hay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nhẫn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nại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8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愛是不嫉妒不自誇不張狂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ghen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tị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khoe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hay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kiêu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căng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60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不做害羞的事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18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不求自己益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輕易地發怒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lợi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dễ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giận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87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不計算人的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惡 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喜歡不義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ghi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nhớ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việc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việc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130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愛只喜歡真理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234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凡事包容  凡事相信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hay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tin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13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凡事盼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  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事忍耐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rông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nín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fr-FR" sz="40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endParaRPr lang="vi-VN" sz="40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0122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272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JhengHei</vt:lpstr>
      <vt:lpstr>Microsoft JhengHei</vt:lpstr>
      <vt:lpstr>新細明體</vt:lpstr>
      <vt:lpstr>Arial</vt:lpstr>
      <vt:lpstr>Calibri</vt:lpstr>
      <vt:lpstr>Theme1</vt:lpstr>
      <vt:lpstr>愛是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愛是</dc:title>
  <dc:creator>Windows User</dc:creator>
  <cp:lastModifiedBy>Windows User</cp:lastModifiedBy>
  <cp:revision>1</cp:revision>
  <dcterms:created xsi:type="dcterms:W3CDTF">2022-09-07T01:41:34Z</dcterms:created>
  <dcterms:modified xsi:type="dcterms:W3CDTF">2022-09-07T01:41:49Z</dcterms:modified>
</cp:coreProperties>
</file>