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530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873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10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16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322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73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592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513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0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611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01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B165-B835-45B7-97E2-C8C6A97854ED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DA30-5BD5-46A0-A093-DC3AA92249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7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早有歡呼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Sớm</a:t>
            </a:r>
            <a:r>
              <a:rPr 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mai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0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沿路有主可將心聲訴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17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與主共歩  同渡漫漫長路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dài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22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哭泣縦使一晚  清早有歡呼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khóc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lóc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tạm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buổi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endParaRPr lang="en-US" sz="28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81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我等不過塵土  要回歸神懷抱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bụi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86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沿路有主心聲輕輕吐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endParaRPr lang="vi-VN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80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Ha-le-lu-</a:t>
            </a:r>
            <a:r>
              <a:rPr lang="fr-FR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fr-FR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Ha-le-lu-</a:t>
            </a:r>
            <a:r>
              <a:rPr lang="fr-FR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fr-FR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Ha-le-lu-</a:t>
            </a:r>
            <a:r>
              <a:rPr lang="fr-FR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endParaRPr lang="vi-VN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883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Ha-le-lu-</a:t>
            </a:r>
            <a:r>
              <a:rPr lang="fr-FR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fr-FR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Ha-le-lu-</a:t>
            </a:r>
            <a:r>
              <a:rPr lang="fr-FR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65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間是神造  人亦是神造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tạo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endParaRPr lang="vi-VN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278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鷄蛋與雞  真相那堪再顛倒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trứng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gà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đảo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lộn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59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我等不過塵土  要回歸神懷抱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bụi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46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榮耀救主福音經宣告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Công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Bố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108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愛今在流露  神伴我踏前路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21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哭泣縦使一晚  清早有歡呼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khóc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lóc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tạm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buổi</a:t>
            </a:r>
            <a:r>
              <a:rPr lang="en-US" sz="28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endParaRPr lang="en-US" sz="28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09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謙卑反變為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khiêm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nhường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đươc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049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下勞苦卸下煩惱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uăng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lao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phiền</a:t>
            </a: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não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00145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368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JhengHei</vt:lpstr>
      <vt:lpstr>Microsoft JhengHei</vt:lpstr>
      <vt:lpstr>新細明體</vt:lpstr>
      <vt:lpstr>Arial</vt:lpstr>
      <vt:lpstr>Calibri</vt:lpstr>
      <vt:lpstr>Theme1</vt:lpstr>
      <vt:lpstr>清早有歡呼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清早有歡呼</dc:title>
  <dc:creator>Windows User</dc:creator>
  <cp:lastModifiedBy>Windows User</cp:lastModifiedBy>
  <cp:revision>1</cp:revision>
  <dcterms:created xsi:type="dcterms:W3CDTF">2022-09-07T01:31:08Z</dcterms:created>
  <dcterms:modified xsi:type="dcterms:W3CDTF">2022-09-07T01:31:29Z</dcterms:modified>
</cp:coreProperties>
</file>