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4F30-AB30-4FDA-9026-B75B11F93046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A5C-A8AC-4494-B506-BCE80496B2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077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4F30-AB30-4FDA-9026-B75B11F93046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A5C-A8AC-4494-B506-BCE80496B2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766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4F30-AB30-4FDA-9026-B75B11F93046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A5C-A8AC-4494-B506-BCE80496B2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191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4F30-AB30-4FDA-9026-B75B11F93046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A5C-A8AC-4494-B506-BCE80496B2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50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4F30-AB30-4FDA-9026-B75B11F93046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A5C-A8AC-4494-B506-BCE80496B2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053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4F30-AB30-4FDA-9026-B75B11F93046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A5C-A8AC-4494-B506-BCE80496B2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403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4F30-AB30-4FDA-9026-B75B11F93046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A5C-A8AC-4494-B506-BCE80496B2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245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4F30-AB30-4FDA-9026-B75B11F93046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A5C-A8AC-4494-B506-BCE80496B2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030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4F30-AB30-4FDA-9026-B75B11F93046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A5C-A8AC-4494-B506-BCE80496B2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055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4F30-AB30-4FDA-9026-B75B11F93046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A5C-A8AC-4494-B506-BCE80496B2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25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4F30-AB30-4FDA-9026-B75B11F93046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6A5C-A8AC-4494-B506-BCE80496B2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892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4F30-AB30-4FDA-9026-B75B11F93046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6A5C-A8AC-4494-B506-BCE80496B2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759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和華祝福滿滿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i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fr-FR" sz="48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fr-FR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fr-FR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</a:t>
            </a:r>
            <a:r>
              <a:rPr lang="fr-FR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-va ban </a:t>
            </a:r>
            <a:r>
              <a:rPr lang="fr-FR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fr-FR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</a:t>
            </a:r>
            <a:r>
              <a:rPr lang="fr-FR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dật</a:t>
            </a:r>
            <a:endParaRPr lang="zh-TW" altLang="en-US" sz="48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8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我要舉手敬拜祂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phải giờ tay lên để thờ phượng Ngài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65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唱出歡喜的歌聲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vang Chúa bằng giọng hát vui </a:t>
            </a:r>
            <a:r>
              <a:rPr lang="vi-VN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endParaRPr lang="vi-VN" sz="40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739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讚美稱頌祂名永不息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 khen danh Ngài mãi không thôi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960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田中的白鷺絲  無欠缺什麼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 smtClean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 </a:t>
            </a:r>
            <a:r>
              <a:rPr lang="vi-VN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cò ngoài đồng chẳng thiếu thốn điều gì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37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山頂的百合花  春天現香味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 hoa huệ trên núi lại thơm ngát vào mùa xuân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02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總是全能的上帝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Tất cả đều do Đức Chúa Trời toàn năng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080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每日賞賜真福氣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 ngày ban phước hạnh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996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使地上發芽  結實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Khiến cho mặt đất nảy mầm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53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顯出慈愛的根據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 là bằng chứng của tình yêu thương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935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耶和華祝福滿滿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親像海邊土沙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 Giê-hô-va ban phước dư </a:t>
            </a:r>
            <a:r>
              <a:rPr lang="vi-VN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dật như </a:t>
            </a:r>
            <a:r>
              <a:rPr lang="vi-VN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cát ở biển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61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恩典慈愛直到萬世代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yêu và ân điển Ngài cho đến ngàn đời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23678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234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Microsoft JhengHei</vt:lpstr>
      <vt:lpstr>Microsoft JhengHei</vt:lpstr>
      <vt:lpstr>新細明體</vt:lpstr>
      <vt:lpstr>Arial</vt:lpstr>
      <vt:lpstr>Calibri</vt:lpstr>
      <vt:lpstr>Theme1</vt:lpstr>
      <vt:lpstr>耶和華祝福滿滿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耶和華祝福滿滿</dc:title>
  <dc:creator>Windows User</dc:creator>
  <cp:lastModifiedBy>Windows User</cp:lastModifiedBy>
  <cp:revision>1</cp:revision>
  <dcterms:created xsi:type="dcterms:W3CDTF">2022-09-07T02:15:34Z</dcterms:created>
  <dcterms:modified xsi:type="dcterms:W3CDTF">2022-09-07T02:15:50Z</dcterms:modified>
</cp:coreProperties>
</file>