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2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63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6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29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48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9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1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05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1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89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05AC-39F1-41BA-834B-68494D4B4C98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7726-514F-425E-A61A-F83575C78C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21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心情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49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你有個好心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安喜樂在心裡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6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讓我們來祝福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一天有盼望有能力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8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愛你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祂愛圍繞你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0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喜樂充滿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惱都忘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天好心情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3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願你有個好心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為耶穌好愛你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3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讓我們來祝福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一天主的愛陪著你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494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112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好心情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好心情</dc:title>
  <dc:creator>Windows User</dc:creator>
  <cp:lastModifiedBy>Windows User</cp:lastModifiedBy>
  <cp:revision>1</cp:revision>
  <dcterms:created xsi:type="dcterms:W3CDTF">2022-09-06T17:11:44Z</dcterms:created>
  <dcterms:modified xsi:type="dcterms:W3CDTF">2022-09-06T17:14:33Z</dcterms:modified>
</cp:coreProperties>
</file>