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13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146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8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3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40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11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045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436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004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01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BCE9-37A8-40F2-A48F-C8A470C397B9}" type="datetimeFigureOut">
              <a:rPr lang="vi-VN" smtClean="0"/>
              <a:t>07/09/2022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1CAC-7311-4408-9799-651F6CBD4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885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vi-VN" sz="6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VÌ GIÊ-XU SỐNG</a:t>
            </a:r>
            <a:endParaRPr lang="zh-TW" altLang="en-US" sz="6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2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Giê-xu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vọng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đêm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dần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vững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khắp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Giê-xu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fr-FR" sz="4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vinh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Thánh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Xót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tuyệt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vọng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32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chịu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61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fr-FR" sz="4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vi-VN" sz="4400" b="1" dirty="0" smtClean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fr-FR" sz="4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32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Giê-xu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vọng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đêm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dần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vững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khắp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Giê-xu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tôi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khổ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nạn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3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dịu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êm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fr-FR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05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bền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400" b="1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vững</a:t>
            </a:r>
            <a:r>
              <a:rPr lang="fr-FR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192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Theme1</vt:lpstr>
      <vt:lpstr>VÌ GIÊ-XU SỐNG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VÌ GIÊ-XU SỐNG</dc:title>
  <dc:creator>Windows User</dc:creator>
  <cp:lastModifiedBy>Windows User</cp:lastModifiedBy>
  <cp:revision>1</cp:revision>
  <dcterms:created xsi:type="dcterms:W3CDTF">2022-09-07T01:48:30Z</dcterms:created>
  <dcterms:modified xsi:type="dcterms:W3CDTF">2022-09-07T01:48:38Z</dcterms:modified>
</cp:coreProperties>
</file>