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8DA3-50F3-4F35-9400-238212E82B4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6425-1E66-45DF-B8BF-5A9DB6FF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8DA3-50F3-4F35-9400-238212E82B4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6425-1E66-45DF-B8BF-5A9DB6FF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8DA3-50F3-4F35-9400-238212E82B4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6425-1E66-45DF-B8BF-5A9DB6FF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2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8DA3-50F3-4F35-9400-238212E82B4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6425-1E66-45DF-B8BF-5A9DB6FF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8DA3-50F3-4F35-9400-238212E82B4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6425-1E66-45DF-B8BF-5A9DB6FF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8DA3-50F3-4F35-9400-238212E82B4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6425-1E66-45DF-B8BF-5A9DB6FF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8DA3-50F3-4F35-9400-238212E82B4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6425-1E66-45DF-B8BF-5A9DB6FF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8DA3-50F3-4F35-9400-238212E82B4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6425-1E66-45DF-B8BF-5A9DB6FF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8DA3-50F3-4F35-9400-238212E82B4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6425-1E66-45DF-B8BF-5A9DB6FF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8DA3-50F3-4F35-9400-238212E82B4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6425-1E66-45DF-B8BF-5A9DB6FF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8DA3-50F3-4F35-9400-238212E82B4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6425-1E66-45DF-B8BF-5A9DB6FF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9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8DA3-50F3-4F35-9400-238212E82B4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6425-1E66-45DF-B8BF-5A9DB6FF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9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是配得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xứng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đáng</a:t>
            </a:r>
            <a:r>
              <a:rPr 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何等美麗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平君王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danh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đẹp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903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我敬拜祢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降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服於祢 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quỳ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75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主祢榮耀充滿在全地直到永遠 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3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33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33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sz="33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33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33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en-US" sz="33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33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gian</a:t>
            </a:r>
            <a:r>
              <a:rPr lang="en-US" sz="33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33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33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33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sz="33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3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33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804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祢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是配得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xứng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31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配得一切尊崇讚美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809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從昨日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今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日到永遠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nay,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sau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56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祢永不改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  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一真神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đổi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473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  祢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是配得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Giê-su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xứng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562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配得一切尊崇讚美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lời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vang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03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願萬國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萬民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和萬邦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 muôn nơi vạn dân các quốc gia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158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圍繞祢寶座前敬拜祢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ngợi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khen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hallelujah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2532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altLang="zh-CN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6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67847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244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Microsoft JhengHei</vt:lpstr>
      <vt:lpstr>Microsoft JhengHei</vt:lpstr>
      <vt:lpstr>PMingLiU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batisuoc</dc:creator>
  <cp:lastModifiedBy>batisuoc</cp:lastModifiedBy>
  <cp:revision>1</cp:revision>
  <dcterms:created xsi:type="dcterms:W3CDTF">2023-11-18T11:09:32Z</dcterms:created>
  <dcterms:modified xsi:type="dcterms:W3CDTF">2023-11-18T11:09:59Z</dcterms:modified>
</cp:coreProperties>
</file>