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1" r:id="rId16"/>
    <p:sldId id="282" r:id="rId17"/>
    <p:sldId id="283" r:id="rId18"/>
    <p:sldId id="271" r:id="rId19"/>
    <p:sldId id="272" r:id="rId20"/>
    <p:sldId id="273" r:id="rId21"/>
    <p:sldId id="274" r:id="rId22"/>
    <p:sldId id="275" r:id="rId23"/>
    <p:sldId id="284" r:id="rId24"/>
    <p:sldId id="285" r:id="rId25"/>
    <p:sldId id="286" r:id="rId26"/>
    <p:sldId id="276" r:id="rId27"/>
    <p:sldId id="277" r:id="rId28"/>
    <p:sldId id="278" r:id="rId29"/>
    <p:sldId id="279" r:id="rId30"/>
    <p:sldId id="280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67C-6A4B-41A0-9B86-46AE44D5389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1A06-6608-43B5-A384-9D6704C52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67C-6A4B-41A0-9B86-46AE44D5389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1A06-6608-43B5-A384-9D6704C52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3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67C-6A4B-41A0-9B86-46AE44D5389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1A06-6608-43B5-A384-9D6704C52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8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67C-6A4B-41A0-9B86-46AE44D5389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1A06-6608-43B5-A384-9D6704C52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67C-6A4B-41A0-9B86-46AE44D5389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1A06-6608-43B5-A384-9D6704C52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2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67C-6A4B-41A0-9B86-46AE44D5389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1A06-6608-43B5-A384-9D6704C52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8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67C-6A4B-41A0-9B86-46AE44D5389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1A06-6608-43B5-A384-9D6704C52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2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67C-6A4B-41A0-9B86-46AE44D5389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1A06-6608-43B5-A384-9D6704C52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67C-6A4B-41A0-9B86-46AE44D5389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1A06-6608-43B5-A384-9D6704C52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1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67C-6A4B-41A0-9B86-46AE44D5389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1A06-6608-43B5-A384-9D6704C52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2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167C-6A4B-41A0-9B86-46AE44D5389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1A06-6608-43B5-A384-9D6704C52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4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E167C-6A4B-41A0-9B86-46AE44D5389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1A06-6608-43B5-A384-9D6704C52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0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sz="6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209</a:t>
            </a:r>
            <a:r>
              <a:rPr lang="en-US" altLang="zh-CN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- 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妙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愛找我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300 -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 bình an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7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主看見我受損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傷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Rượu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dầu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xoa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vết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162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油和酒包裹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mê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mệt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tỉnh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hồi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35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又以恩言安慰我   就說你永屬我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bảo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đảm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vững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: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“Nay con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thuộc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.”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228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我未曾聽如此佳音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quý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ấy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chưa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nghe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truyền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552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能叫我心滿足歡欣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nghe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gắn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vết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liền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078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愛何大尋找我  血何寶洗淨我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Tìm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do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dà</a:t>
            </a:r>
            <a:r>
              <a:rPr lang="en-US" altLang="zh-CN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i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27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điển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chuồng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7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lao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chuồng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nghỉ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44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主的兩手有釘痕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xòe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xem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dấu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đinh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039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寶血為我流出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29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主發慈愛尋找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phi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thường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3409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人用荊棘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冠冕   戲弄加上淩辱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</a:t>
            </a:r>
            <a:r>
              <a:rPr lang="en-US" altLang="zh-TW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lùng</a:t>
            </a:r>
            <a:r>
              <a:rPr lang="en-US" altLang="zh-TW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chiếc</a:t>
            </a:r>
            <a:r>
              <a:rPr lang="en-US" altLang="zh-TW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mão</a:t>
            </a:r>
            <a:r>
              <a:rPr lang="en-US" altLang="zh-TW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kết</a:t>
            </a:r>
            <a:r>
              <a:rPr lang="en-US" altLang="zh-TW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en-US" altLang="zh-TW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gai</a:t>
            </a:r>
            <a:r>
              <a:rPr lang="en-US" altLang="zh-TW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</a:t>
            </a:r>
            <a:r>
              <a:rPr lang="en-US" altLang="zh-TW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 cam </a:t>
            </a:r>
            <a:r>
              <a:rPr lang="en-US" altLang="zh-TW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đội</a:t>
            </a:r>
            <a:r>
              <a:rPr lang="en-US" altLang="zh-TW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altLang="zh-TW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đầu</a:t>
            </a:r>
            <a:r>
              <a:rPr lang="en-US" altLang="zh-TW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2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主愛極大憐我罪人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Thầm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nghĩ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xứng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6242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甚至為我受苦最深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Christ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liều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mạng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báu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659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愛何大尋找我  血何寶洗淨我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Tìm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do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dà</a:t>
            </a:r>
            <a:r>
              <a:rPr lang="en-US" altLang="zh-CN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i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điển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chuồng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86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lao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chuồng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nghỉ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856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我在世上為客旅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Lịch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qua,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4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5730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心裏卻甚安穩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thỏa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4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6360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耐心等候那早晨  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主降臨時分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Chờ</a:t>
            </a:r>
            <a:r>
              <a:rPr lang="en-US" altLang="zh-TW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đợi</a:t>
            </a:r>
            <a:r>
              <a:rPr lang="en-US" altLang="zh-TW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Sao Mai </a:t>
            </a:r>
            <a:r>
              <a:rPr lang="en-US" altLang="zh-TW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sớm</a:t>
            </a:r>
            <a:r>
              <a:rPr lang="en-US" altLang="zh-TW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phát</a:t>
            </a:r>
            <a:r>
              <a:rPr lang="en-US" altLang="zh-TW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altLang="zh-TW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</a:t>
            </a:r>
            <a:r>
              <a:rPr lang="en-US" altLang="zh-TW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altLang="zh-TW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tia</a:t>
            </a:r>
            <a:r>
              <a:rPr lang="en-US" altLang="zh-TW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altLang="zh-TW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minh </a:t>
            </a:r>
            <a:r>
              <a:rPr lang="en-US" altLang="zh-TW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</a:t>
            </a:r>
            <a:r>
              <a:rPr lang="en-US" altLang="zh-TW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endParaRPr lang="en-US" sz="32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4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7789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那時接我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kêu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ngai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4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831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疲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倦在罪惡間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tìm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2589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與主同在聖潔無愆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vít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nên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nương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4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5454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愛何大尋找我  血何寶洗淨我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Tìm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do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dà</a:t>
            </a:r>
            <a:r>
              <a:rPr lang="en-US" altLang="zh-CN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i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595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điển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chuồng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46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lao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chuồng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nghỉ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61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便顯大能懷抱我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安放羊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群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裏邊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Giàu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truất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vác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chuồng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47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激動天使歡欣歌唱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Ha-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lu-gia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642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甚至歌聲滿天應響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đình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rền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nhịp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4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185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愛何大尋找我  血何寶洗淨我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Tìm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do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dà</a:t>
            </a:r>
            <a:r>
              <a:rPr lang="en-US" altLang="zh-CN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i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5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điển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chuồng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3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lao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chuồng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nghỉ</a:t>
            </a:r>
            <a:r>
              <a:rPr lang="en-US" altLang="zh-TW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1586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707</Words>
  <Application>Microsoft Office PowerPoint</Application>
  <PresentationFormat>Widescreen</PresentationFormat>
  <Paragraphs>86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Microsoft JhengHei</vt:lpstr>
      <vt:lpstr>Microsoft JhengHei</vt:lpstr>
      <vt:lpstr>PMingLiU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batisuoc</dc:creator>
  <cp:lastModifiedBy>batisuoc</cp:lastModifiedBy>
  <cp:revision>2</cp:revision>
  <dcterms:created xsi:type="dcterms:W3CDTF">2023-11-18T09:54:43Z</dcterms:created>
  <dcterms:modified xsi:type="dcterms:W3CDTF">2023-11-18T09:56:03Z</dcterms:modified>
</cp:coreProperties>
</file>