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7" autoAdjust="0"/>
    <p:restoredTop sz="94660"/>
  </p:normalViewPr>
  <p:slideViewPr>
    <p:cSldViewPr snapToGrid="0">
      <p:cViewPr varScale="1">
        <p:scale>
          <a:sx n="65" d="100"/>
          <a:sy n="65" d="100"/>
        </p:scale>
        <p:origin x="8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61B-C734-4F80-9248-3304F5ADB6D0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DC55-A804-4420-B410-035F55767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42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61B-C734-4F80-9248-3304F5ADB6D0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DC55-A804-4420-B410-035F55767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563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61B-C734-4F80-9248-3304F5ADB6D0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DC55-A804-4420-B410-035F55767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978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61B-C734-4F80-9248-3304F5ADB6D0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DC55-A804-4420-B410-035F55767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63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61B-C734-4F80-9248-3304F5ADB6D0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DC55-A804-4420-B410-035F55767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771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61B-C734-4F80-9248-3304F5ADB6D0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DC55-A804-4420-B410-035F55767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83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61B-C734-4F80-9248-3304F5ADB6D0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DC55-A804-4420-B410-035F55767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619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61B-C734-4F80-9248-3304F5ADB6D0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DC55-A804-4420-B410-035F55767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680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61B-C734-4F80-9248-3304F5ADB6D0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DC55-A804-4420-B410-035F55767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14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61B-C734-4F80-9248-3304F5ADB6D0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DC55-A804-4420-B410-035F55767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99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61B-C734-4F80-9248-3304F5ADB6D0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DC55-A804-4420-B410-035F55767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53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A161B-C734-4F80-9248-3304F5ADB6D0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8DC55-A804-4420-B410-035F55767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6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3"/>
          <p:cNvSpPr txBox="1">
            <a:spLocks/>
          </p:cNvSpPr>
          <p:nvPr/>
        </p:nvSpPr>
        <p:spPr>
          <a:xfrm>
            <a:off x="0" y="2299173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天歡喜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標題 3"/>
          <p:cNvSpPr txBox="1">
            <a:spLocks/>
          </p:cNvSpPr>
          <p:nvPr/>
        </p:nvSpPr>
        <p:spPr>
          <a:xfrm>
            <a:off x="2048" y="3236979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Trời</a:t>
            </a:r>
            <a:r>
              <a:rPr 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54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cao</a:t>
            </a:r>
            <a:r>
              <a:rPr 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54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mừng</a:t>
            </a:r>
            <a:r>
              <a:rPr 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54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vui</a:t>
            </a:r>
            <a:endParaRPr lang="zh-TW" altLang="en-US" sz="54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116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願天歡喜  願地快樂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Khắp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đất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reo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hò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trời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cao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hân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hoan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40605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願田和其中所有的都快樂</a:t>
            </a: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Mọi nơi đồng hoang cây cối vui mừng hát vang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67421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哈利路亞  耶和華作王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Hallelujah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dâng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lên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những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tiếng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橋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0873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全地當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前歡呼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vua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muôn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vua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trị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vì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mãi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mãi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橋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84187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哈利路亞  耶和華作王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Hallelujah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dâng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lên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những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tiếng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橋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40532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全地當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前歡呼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vua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muôn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vua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giao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phó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橋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84610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我們敬拜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thờ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danh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trên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cao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30393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有尊榮和威嚴在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面前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sự oai nghi với tôn vinh ở trước mặt Ngài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38369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當以聖潔為妝飾敬拜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Cùng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ngợi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khen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Cha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hát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vang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lời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50125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我們敬拜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thờ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danh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trên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cao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27250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有能力和華美在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聖所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sự quyền năng với hoa lệ chốn Thánh Đường Ngài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53080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當以聖潔為妝飾敬拜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Nguyện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lòng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thanh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khiết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thờ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Cha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mãi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mãi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29744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願天歡喜  願地快樂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Khắp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đất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reo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hò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trời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cao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mừng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vui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37021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願海和其中所充滿的澎湃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đại dương và vạn vật chung lời ca chúc tụng Chúa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6358669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50C947AA-E878-4387-BE9D-589F450EFB2D}" vid="{E1718405-23E7-4778-B443-999E460CE37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306</Words>
  <Application>Microsoft Office PowerPoint</Application>
  <PresentationFormat>Widescreen</PresentationFormat>
  <Paragraphs>44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Microsoft JhengHei</vt:lpstr>
      <vt:lpstr>Microsoft JhengHei</vt:lpstr>
      <vt:lpstr>PMingLiU</vt:lpstr>
      <vt:lpstr>Arial</vt:lpstr>
      <vt:lpstr>Calibri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batisuoc</dc:creator>
  <cp:lastModifiedBy>batisuoc</cp:lastModifiedBy>
  <cp:revision>1</cp:revision>
  <dcterms:created xsi:type="dcterms:W3CDTF">2023-11-18T10:31:08Z</dcterms:created>
  <dcterms:modified xsi:type="dcterms:W3CDTF">2023-11-18T10:31:37Z</dcterms:modified>
</cp:coreProperties>
</file>