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731B-184A-47B4-BB42-887DF3878FED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8DDE-529F-443A-8004-6499124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8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祢國降臨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Nước Cha giáng lâm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祢國降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臨  祢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旨意成全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 thấy Nước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 Cha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2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在地上如同在天上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rên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 gian tựa như trên thiên đàng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在我生命如同在天上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rên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 sống con tựa như trên thiên đàng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626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67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PMingLiU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batisuoc</dc:creator>
  <cp:lastModifiedBy>batisuoc</cp:lastModifiedBy>
  <cp:revision>1</cp:revision>
  <dcterms:created xsi:type="dcterms:W3CDTF">2023-11-18T10:53:09Z</dcterms:created>
  <dcterms:modified xsi:type="dcterms:W3CDTF">2023-11-18T10:53:56Z</dcterms:modified>
</cp:coreProperties>
</file>