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1" r:id="rId2"/>
    <p:sldId id="2441" r:id="rId3"/>
    <p:sldId id="2562" r:id="rId4"/>
    <p:sldId id="2507" r:id="rId5"/>
    <p:sldId id="2563" r:id="rId6"/>
    <p:sldId id="2443" r:id="rId7"/>
    <p:sldId id="2557" r:id="rId8"/>
    <p:sldId id="2564" r:id="rId9"/>
    <p:sldId id="2565" r:id="rId10"/>
    <p:sldId id="2447" r:id="rId11"/>
    <p:sldId id="2558" r:id="rId12"/>
    <p:sldId id="2566" r:id="rId13"/>
    <p:sldId id="2567" r:id="rId14"/>
    <p:sldId id="2508" r:id="rId15"/>
    <p:sldId id="2559" r:id="rId16"/>
    <p:sldId id="2568" r:id="rId17"/>
    <p:sldId id="2569" r:id="rId18"/>
    <p:sldId id="2509" r:id="rId19"/>
    <p:sldId id="2560" r:id="rId20"/>
    <p:sldId id="2570" r:id="rId21"/>
    <p:sldId id="2571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8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2734" autoAdjust="0"/>
  </p:normalViewPr>
  <p:slideViewPr>
    <p:cSldViewPr>
      <p:cViewPr varScale="1">
        <p:scale>
          <a:sx n="57" d="100"/>
          <a:sy n="57" d="100"/>
        </p:scale>
        <p:origin x="78" y="13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823A-41D1-426B-9E8E-0AD594C23305}" type="datetimeFigureOut">
              <a:rPr lang="zh-TW" altLang="en-US" smtClean="0"/>
              <a:pPr/>
              <a:t>2023/11/18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C4F6E-7F00-4A6C-AF62-97AD34CDD01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469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A0072-D200-49CB-AF3D-A8E179A4BECA}" type="datetimeFigureOut">
              <a:rPr lang="zh-TW" altLang="en-US" smtClean="0"/>
              <a:pPr/>
              <a:t>2023/11/18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44639-576D-4F48-B528-DF93B96889B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960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1A78D7D-6115-4965-9D82-BB25C76F93EC}" type="slidenum">
              <a:rPr lang="ru-RU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E078-5C94-4C7F-9AC8-89E638CBE7D2}" type="datetimeFigureOut">
              <a:rPr lang="zh-TW" altLang="en-US" smtClean="0"/>
              <a:pPr/>
              <a:t>2023/11/18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5422-30B5-466F-B2CB-A33BC52669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E078-5C94-4C7F-9AC8-89E638CBE7D2}" type="datetimeFigureOut">
              <a:rPr lang="zh-TW" altLang="en-US" smtClean="0"/>
              <a:pPr/>
              <a:t>2023/11/18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5422-30B5-466F-B2CB-A33BC52669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E078-5C94-4C7F-9AC8-89E638CBE7D2}" type="datetimeFigureOut">
              <a:rPr lang="zh-TW" altLang="en-US" smtClean="0"/>
              <a:pPr/>
              <a:t>2023/11/18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5422-30B5-466F-B2CB-A33BC52669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E078-5C94-4C7F-9AC8-89E638CBE7D2}" type="datetimeFigureOut">
              <a:rPr lang="zh-TW" altLang="en-US" smtClean="0"/>
              <a:pPr/>
              <a:t>2023/11/18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5422-30B5-466F-B2CB-A33BC52669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E078-5C94-4C7F-9AC8-89E638CBE7D2}" type="datetimeFigureOut">
              <a:rPr lang="zh-TW" altLang="en-US" smtClean="0"/>
              <a:pPr/>
              <a:t>2023/11/18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5422-30B5-466F-B2CB-A33BC52669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E078-5C94-4C7F-9AC8-89E638CBE7D2}" type="datetimeFigureOut">
              <a:rPr lang="zh-TW" altLang="en-US" smtClean="0"/>
              <a:pPr/>
              <a:t>2023/11/18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5422-30B5-466F-B2CB-A33BC52669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E078-5C94-4C7F-9AC8-89E638CBE7D2}" type="datetimeFigureOut">
              <a:rPr lang="zh-TW" altLang="en-US" smtClean="0"/>
              <a:pPr/>
              <a:t>2023/11/18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5422-30B5-466F-B2CB-A33BC52669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E078-5C94-4C7F-9AC8-89E638CBE7D2}" type="datetimeFigureOut">
              <a:rPr lang="zh-TW" altLang="en-US" smtClean="0"/>
              <a:pPr/>
              <a:t>2023/11/18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5422-30B5-466F-B2CB-A33BC52669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E078-5C94-4C7F-9AC8-89E638CBE7D2}" type="datetimeFigureOut">
              <a:rPr lang="zh-TW" altLang="en-US" smtClean="0"/>
              <a:pPr/>
              <a:t>2023/11/18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5422-30B5-466F-B2CB-A33BC52669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E078-5C94-4C7F-9AC8-89E638CBE7D2}" type="datetimeFigureOut">
              <a:rPr lang="zh-TW" altLang="en-US" smtClean="0"/>
              <a:pPr/>
              <a:t>2023/11/18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5422-30B5-466F-B2CB-A33BC52669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E078-5C94-4C7F-9AC8-89E638CBE7D2}" type="datetimeFigureOut">
              <a:rPr lang="zh-TW" altLang="en-US" smtClean="0"/>
              <a:pPr/>
              <a:t>2023/11/18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5422-30B5-466F-B2CB-A33BC52669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6E078-5C94-4C7F-9AC8-89E638CBE7D2}" type="datetimeFigureOut">
              <a:rPr lang="zh-TW" altLang="en-US" smtClean="0"/>
              <a:pPr/>
              <a:t>2023/11/18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B5422-30B5-466F-B2CB-A33BC52669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54518" y="4357689"/>
            <a:ext cx="11866033" cy="2370137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Thánh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300</a:t>
            </a:r>
          </a:p>
          <a:p>
            <a:pPr algn="ctr" eaLnBrk="1" hangingPunct="1">
              <a:defRPr/>
            </a:pPr>
            <a:r>
              <a:rPr lang="vi-VN" sz="6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Kìa</a:t>
            </a:r>
            <a:r>
              <a:rPr lang="en-US" sz="6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vi-VN" sz="6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Lòng Yêu Thương Chúa Phi Thường</a:t>
            </a:r>
            <a:endParaRPr lang="vi-VN" sz="6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500174"/>
            <a:ext cx="12192000" cy="340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9000"/>
              </a:lnSpc>
              <a:defRPr/>
            </a:pP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Ngài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xòe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>
              <a:lnSpc>
                <a:spcPts val="9000"/>
              </a:lnSpc>
              <a:defRPr/>
            </a:pP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Ngài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tuôn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huyết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ctr">
              <a:lnSpc>
                <a:spcPts val="9000"/>
              </a:lnSpc>
              <a:defRPr/>
            </a:pP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lùng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chiếc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mão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zh-TW" sz="4700" b="1" dirty="0"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74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500174"/>
            <a:ext cx="121920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9000"/>
              </a:lnSpc>
              <a:defRPr/>
            </a:pP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Christ cam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Ngài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algn="ctr">
              <a:lnSpc>
                <a:spcPts val="9000"/>
              </a:lnSpc>
              <a:defRPr/>
            </a:pP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Thầm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chẳng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nầy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Christ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liều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báu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143116"/>
            <a:ext cx="12192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9000"/>
              </a:lnSpc>
              <a:defRPr/>
            </a:pP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ái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Ngài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chuộc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huyết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tuôn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</a:t>
            </a:r>
            <a:r>
              <a:rPr lang="en-US" altLang="zh-CN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TW" sz="4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077473"/>
            <a:ext cx="12192000" cy="4564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9000"/>
              </a:lnSpc>
              <a:defRPr/>
            </a:pP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ts val="9000"/>
              </a:lnSpc>
              <a:defRPr/>
            </a:pP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chuồng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chiên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>
              <a:lnSpc>
                <a:spcPts val="9000"/>
              </a:lnSpc>
              <a:defRPr/>
            </a:pP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ts val="9000"/>
              </a:lnSpc>
              <a:defRPr/>
            </a:pP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chiên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chuồng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500174"/>
            <a:ext cx="121920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Ngồi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gần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Christ,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ngắm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tinh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tường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Thần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nhan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lòa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ctr">
              <a:lnSpc>
                <a:spcPts val="9000"/>
              </a:lnSpc>
            </a:pP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lễ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bái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xúc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68774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643050"/>
            <a:ext cx="12192000" cy="3410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Tôi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vui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lạ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nầy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ctr">
              <a:lnSpc>
                <a:spcPts val="9000"/>
              </a:lnSpc>
            </a:pP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Dường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cõi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vĩnh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viễn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thỏa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Ngài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TW" sz="4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143116"/>
            <a:ext cx="12192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9000"/>
              </a:lnSpc>
              <a:defRPr/>
            </a:pP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ái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Ngài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chuộc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huyết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tuôn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</a:t>
            </a:r>
            <a:r>
              <a:rPr lang="en-US" altLang="zh-CN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TW" sz="4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077473"/>
            <a:ext cx="12192000" cy="4564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9000"/>
              </a:lnSpc>
              <a:defRPr/>
            </a:pP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ts val="9000"/>
              </a:lnSpc>
              <a:defRPr/>
            </a:pP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chuồng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chiên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>
              <a:lnSpc>
                <a:spcPts val="9000"/>
              </a:lnSpc>
              <a:defRPr/>
            </a:pP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ts val="9000"/>
              </a:lnSpc>
              <a:defRPr/>
            </a:pP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chiên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chuồng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500174"/>
            <a:ext cx="12192000" cy="340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9000"/>
              </a:lnSpc>
              <a:defRPr/>
            </a:pP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qua,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suốt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>
              <a:lnSpc>
                <a:spcPts val="9000"/>
              </a:lnSpc>
              <a:defRPr/>
            </a:pP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yên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</a:p>
          <a:p>
            <a:pPr algn="ctr">
              <a:lnSpc>
                <a:spcPts val="9000"/>
              </a:lnSpc>
              <a:defRPr/>
            </a:pP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Sao Mai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vi-VN" altLang="zh-TW" sz="47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74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571612"/>
            <a:ext cx="12192000" cy="340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9000"/>
              </a:lnSpc>
              <a:defRPr/>
            </a:pP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Muôn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tia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algn="ctr">
              <a:lnSpc>
                <a:spcPts val="9000"/>
              </a:lnSpc>
              <a:defRPr/>
            </a:pP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Chúa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kêu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ngai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>
              <a:lnSpc>
                <a:spcPts val="9000"/>
              </a:lnSpc>
              <a:defRPr/>
            </a:pP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vít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tân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nương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Ngài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vi-VN" altLang="zh-TW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660131"/>
            <a:ext cx="121920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9000"/>
              </a:lnSpc>
              <a:defRPr/>
            </a:pP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Kìa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Chúa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914400" indent="-914400" algn="ctr">
              <a:lnSpc>
                <a:spcPts val="9000"/>
              </a:lnSpc>
              <a:defRPr/>
            </a:pP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tội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914400" indent="-914400" algn="ctr">
              <a:lnSpc>
                <a:spcPts val="9000"/>
              </a:lnSpc>
              <a:defRPr/>
            </a:pP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Giàu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ái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truất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vác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74218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143116"/>
            <a:ext cx="12192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9000"/>
              </a:lnSpc>
              <a:defRPr/>
            </a:pP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ái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Ngài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chuộc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huyết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tuôn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</a:t>
            </a:r>
            <a:r>
              <a:rPr lang="en-US" altLang="zh-CN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TW" sz="4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077473"/>
            <a:ext cx="12192000" cy="4564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9000"/>
              </a:lnSpc>
              <a:defRPr/>
            </a:pP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ts val="9000"/>
              </a:lnSpc>
              <a:defRPr/>
            </a:pP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chuồng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chiên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>
              <a:lnSpc>
                <a:spcPts val="9000"/>
              </a:lnSpc>
              <a:defRPr/>
            </a:pP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ts val="9000"/>
              </a:lnSpc>
              <a:defRPr/>
            </a:pP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chiên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chuồng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521662"/>
            <a:ext cx="12192000" cy="340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 algn="ctr">
              <a:lnSpc>
                <a:spcPts val="9000"/>
              </a:lnSpc>
              <a:defRPr/>
            </a:pP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chuồng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Ngài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914400" indent="-914400" algn="ctr">
              <a:lnSpc>
                <a:spcPts val="9000"/>
              </a:lnSpc>
              <a:defRPr/>
            </a:pP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sứ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hát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vang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Ha-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b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Thiên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rền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hoan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nhịp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7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r>
              <a:rPr lang="en-US" altLang="zh-TW" sz="4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4218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143116"/>
            <a:ext cx="12192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9000"/>
              </a:lnSpc>
              <a:defRPr/>
            </a:pP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ái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Ngài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chuộc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huyết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tuôn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</a:t>
            </a:r>
            <a:r>
              <a:rPr lang="en-US" altLang="zh-CN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TW" sz="4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077473"/>
            <a:ext cx="12192000" cy="4564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9000"/>
              </a:lnSpc>
              <a:defRPr/>
            </a:pP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ts val="9000"/>
              </a:lnSpc>
              <a:defRPr/>
            </a:pP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chuồng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chiên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>
              <a:lnSpc>
                <a:spcPts val="9000"/>
              </a:lnSpc>
              <a:defRPr/>
            </a:pP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ts val="9000"/>
              </a:lnSpc>
              <a:defRPr/>
            </a:pP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chiên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chuồng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4680" y="1571612"/>
            <a:ext cx="12192000" cy="3410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9000"/>
              </a:lnSpc>
              <a:defRPr/>
            </a:pP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Rượu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dầu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xoa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vết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>
              <a:lnSpc>
                <a:spcPts val="9000"/>
              </a:lnSpc>
              <a:defRPr/>
            </a:pP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hồn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mê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mệt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tỉnh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ctr">
              <a:lnSpc>
                <a:spcPts val="9000"/>
              </a:lnSpc>
              <a:defRPr/>
            </a:pP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TW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0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47211"/>
            <a:ext cx="12192000" cy="3410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9000"/>
              </a:lnSpc>
              <a:defRPr/>
            </a:pP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“Nay con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 </a:t>
            </a:r>
          </a:p>
          <a:p>
            <a:pPr algn="ctr">
              <a:lnSpc>
                <a:spcPts val="9000"/>
              </a:lnSpc>
              <a:defRPr/>
            </a:pP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>
              <a:lnSpc>
                <a:spcPts val="9000"/>
              </a:lnSpc>
              <a:defRPr/>
            </a:pP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vết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en-US" altLang="zh-TW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143116"/>
            <a:ext cx="12192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9000"/>
              </a:lnSpc>
              <a:defRPr/>
            </a:pP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ái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Ngài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chuộc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huyết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tuôn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</a:t>
            </a:r>
            <a:r>
              <a:rPr lang="en-US" altLang="zh-CN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TW" sz="4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077473"/>
            <a:ext cx="12192000" cy="4564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9000"/>
              </a:lnSpc>
              <a:defRPr/>
            </a:pP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ts val="9000"/>
              </a:lnSpc>
              <a:defRPr/>
            </a:pP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chuồng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chiên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>
              <a:lnSpc>
                <a:spcPts val="9000"/>
              </a:lnSpc>
              <a:defRPr/>
            </a:pP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ts val="9000"/>
              </a:lnSpc>
              <a:defRPr/>
            </a:pP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chiên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chuồng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yên</a:t>
            </a:r>
            <a:r>
              <a:rPr lang="en-US" altLang="zh-TW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5997</TotalTime>
  <Words>391</Words>
  <Application>Microsoft Office PowerPoint</Application>
  <PresentationFormat>Widescreen</PresentationFormat>
  <Paragraphs>54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PMingLiU</vt:lpstr>
      <vt:lpstr>SimSun</vt:lpstr>
      <vt:lpstr>Arial</vt:lpstr>
      <vt:lpstr>Calibri</vt:lpstr>
      <vt:lpstr>Times New Roman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LyGiaTrung</dc:creator>
  <cp:lastModifiedBy>batisuoc</cp:lastModifiedBy>
  <cp:revision>819</cp:revision>
  <dcterms:created xsi:type="dcterms:W3CDTF">2017-01-07T08:25:08Z</dcterms:created>
  <dcterms:modified xsi:type="dcterms:W3CDTF">2023-11-18T11:18:25Z</dcterms:modified>
</cp:coreProperties>
</file>