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41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323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955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24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825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98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684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736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75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3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949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8AC68-9C4B-4FA3-A351-421982EA188B}" type="datetimeFigureOut">
              <a:rPr lang="vi-VN" smtClean="0"/>
              <a:t>19/11/2022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C8907-6B35-4FFA-9460-8A3E4937DD3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467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看見復興</a:t>
            </a:r>
          </a:p>
        </p:txBody>
      </p:sp>
    </p:spTree>
    <p:extLst>
      <p:ext uri="{BB962C8B-B14F-4D97-AF65-F5344CB8AC3E}">
        <p14:creationId xmlns:p14="http://schemas.microsoft.com/office/powerpoint/2010/main" val="379417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我們是祢的百姓</a:t>
            </a:r>
            <a:endParaRPr lang="en-US" altLang="zh-CN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主祢是我們的神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583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987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用讚美打開城門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來預備祢救恩的道路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83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68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呼喊吧  神的百姓呼喊吧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已將這城交給我們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83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546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讓讚美的聲音不停息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如同大水  淹沒仇敵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83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479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呼喊吧  神的百姓呼喊吧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耶和華  已將這城交給我們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83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9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讓禱告的聲音不歇息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直到我們  看見復興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5834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8636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128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Theme1</vt:lpstr>
      <vt:lpstr>看見復興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看見復興</dc:title>
  <dc:creator>Windows User</dc:creator>
  <cp:lastModifiedBy>Windows User</cp:lastModifiedBy>
  <cp:revision>2</cp:revision>
  <dcterms:created xsi:type="dcterms:W3CDTF">2021-04-23T17:29:26Z</dcterms:created>
  <dcterms:modified xsi:type="dcterms:W3CDTF">2022-11-19T05:57:04Z</dcterms:modified>
</cp:coreProperties>
</file>