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93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34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76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65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10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97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5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5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71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92CA-DDC2-45D8-8F5E-6282E9FC5F7E}" type="datetimeFigureOut">
              <a:rPr lang="vi-VN" smtClean="0"/>
              <a:t>18/11/2022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5F6B-4CC4-4382-BC56-5965C9D99F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02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的話語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56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在主愛內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立和諧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沒紛爭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也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沒有忌恨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26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互愛互勉  活出主聖經的教訓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齊來活出聖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  這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是神的話語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在每字每版宣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大能和信實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04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如何讓你心貼緊主的旨意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在祂每句話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45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可以自覺自己的錯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求赦免我隱而未見的過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令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我罪污洗去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有聖經告訴我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齊來讀這聖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  這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是神的話語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在每字每版宣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大能和信實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4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如何讓你心貼緊主的旨意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在祂每句話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67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神的愛讓你我可相愛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若相愛又怎可互不理睬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368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同聲唱互愛合一詩句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願歌韻 在你內心震共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72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齊來活出聖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  這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是神的話語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在每字每版宣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大能和信實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94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如何讓你心貼緊主的旨意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在祂每句話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7557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291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神的話語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神的話語</dc:title>
  <dc:creator>Windows User</dc:creator>
  <cp:lastModifiedBy>Windows User</cp:lastModifiedBy>
  <cp:revision>1</cp:revision>
  <dcterms:created xsi:type="dcterms:W3CDTF">2022-11-17T17:22:26Z</dcterms:created>
  <dcterms:modified xsi:type="dcterms:W3CDTF">2022-11-17T17:28:59Z</dcterms:modified>
</cp:coreProperties>
</file>