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8" r:id="rId6"/>
    <p:sldId id="269" r:id="rId7"/>
    <p:sldId id="261" r:id="rId8"/>
    <p:sldId id="262" r:id="rId9"/>
    <p:sldId id="264" r:id="rId10"/>
    <p:sldId id="265" r:id="rId11"/>
    <p:sldId id="270" r:id="rId12"/>
    <p:sldId id="271" r:id="rId13"/>
    <p:sldId id="266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9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5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8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8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9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8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0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8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C7E1-1471-4CFB-A08E-59E18E110F9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DB13-E4D4-4433-9CC3-F70DCA6D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9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常喜樂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349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這就是神向我們所定的旨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49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凡事察驗持守美善的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樣的惡事要拒絕不做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684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這就是神向我們所定的旨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523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這是神的旨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  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我們分別為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活照耀如明燈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次）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064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常常喜樂   常常喜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常喜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  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5228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常喜樂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住禱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事謝恩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主而活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067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這就是神向我們所定的旨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1535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凡事察驗持守美善的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樣的惡事要拒絕不做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648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這就是神向我們所定的旨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186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這是神的旨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  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我們分別為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活照耀如明燈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次）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281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2367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常喜樂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2469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024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常常喜樂   常常喜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常喜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   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r>
              <a:rPr lang="en-US" sz="32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431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常喜樂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住禱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事謝恩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主而活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113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這就是神向我們所定的旨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253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常喜樂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住禱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事謝恩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主而活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348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這就是神向我們所定的旨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486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常喜樂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26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Ra </a:t>
            </a:r>
            <a:r>
              <a:rPr lang="en-US" altLang="zh-TW" sz="6400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ba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562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凡事察驗持守美善的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樣的惡事要拒絕不做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7471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</TotalTime>
  <Words>447</Words>
  <Application>Microsoft Office PowerPoint</Application>
  <PresentationFormat>Widescreen</PresentationFormat>
  <Paragraphs>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Microsoft JhengHei</vt:lpstr>
      <vt:lpstr>Microsoft JhengHei</vt:lpstr>
      <vt:lpstr>新細明體</vt:lpstr>
      <vt:lpstr>Arial</vt:lpstr>
      <vt:lpstr>Calibri</vt:lpstr>
      <vt:lpstr>Theme1</vt:lpstr>
      <vt:lpstr>常常喜樂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常常喜樂</dc:title>
  <dc:creator>batisuoc</dc:creator>
  <cp:lastModifiedBy>batisuoc</cp:lastModifiedBy>
  <cp:revision>3</cp:revision>
  <dcterms:created xsi:type="dcterms:W3CDTF">2023-08-12T17:02:12Z</dcterms:created>
  <dcterms:modified xsi:type="dcterms:W3CDTF">2023-08-12T17:18:09Z</dcterms:modified>
</cp:coreProperties>
</file>