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120-AE54-4763-9812-197ED380588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9120-AE54-4763-9812-197ED380588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5D204-867C-4CC7-B295-15F9102EF0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最知心的朋友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主祢是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我最知心的朋友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主祢是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我最親愛的伴侶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我的心在天天追想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著祢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渴望見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到祢的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面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158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最知心的朋友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在我人生的每一個台階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在我人生的每一個小站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祢的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手總是在攙拉著我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把我帶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祢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身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邊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479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最知心的朋友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告訴我當走的路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沒有滑向死亡線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祢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何等的長闊深高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我心發出驚嘆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05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最知心的朋友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有了主還要什麼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我心與主心相連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我已起誓要跟隨主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永不改變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239804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12</TotalTime>
  <Words>153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chongbai</vt:lpstr>
      <vt:lpstr>最知心的朋友</vt:lpstr>
      <vt:lpstr>最知心的朋友</vt:lpstr>
      <vt:lpstr>最知心的朋友</vt:lpstr>
      <vt:lpstr>最知心的朋友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最知心的朋友</dc:title>
  <dc:creator>Windows User</dc:creator>
  <cp:lastModifiedBy>batisuoc</cp:lastModifiedBy>
  <cp:revision>2</cp:revision>
  <dcterms:created xsi:type="dcterms:W3CDTF">2019-07-27T04:51:43Z</dcterms:created>
  <dcterms:modified xsi:type="dcterms:W3CDTF">2023-08-11T18:28:37Z</dcterms:modified>
</cp:coreProperties>
</file>