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B14-1DF5-48A0-9652-A4F1FF4ACA36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654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B14-1DF5-48A0-9652-A4F1FF4ACA36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860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B14-1DF5-48A0-9652-A4F1FF4ACA36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910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B14-1DF5-48A0-9652-A4F1FF4ACA36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504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B14-1DF5-48A0-9652-A4F1FF4ACA36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549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B14-1DF5-48A0-9652-A4F1FF4ACA36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510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B14-1DF5-48A0-9652-A4F1FF4ACA36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4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B14-1DF5-48A0-9652-A4F1FF4ACA36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146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B14-1DF5-48A0-9652-A4F1FF4ACA36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180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B14-1DF5-48A0-9652-A4F1FF4ACA36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042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B14-1DF5-48A0-9652-A4F1FF4ACA36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607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B6B14-1DF5-48A0-9652-A4F1FF4ACA36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891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凝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聚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Kết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7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曾踏遍千山與萬水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vượt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khó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khăn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75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曾獨個經幽谷裡淌淚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mình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đẫm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nước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mắt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đối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buồn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4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疲憊更跌倒 欲全然後退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Mệt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mỏi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vấp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ngã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bỏ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tất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355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但主輕拭我的淚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lau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nước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mắt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6860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是祢的救恩 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清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洗我的罪 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rửa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499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讓我跟祢走 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不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驚也不懼 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sợ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1522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憑著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信  能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守主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的吩咐 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dạy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099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內心愛念凝聚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niệm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kết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8767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曾踏遍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千  山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與萬水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vượt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khó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khăn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983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曾獨個經幽谷裡淌淚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mình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đẫm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nước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mắt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đối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buồn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589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祢的救恩 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清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洗我的罪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rửa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6978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疲憊更跌倒 欲全然後退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Mệt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mỏi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vấp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ngã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bỏ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tất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2439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但主輕拭我的淚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lau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nước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mắt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020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謝祢的救恩 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清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洗我的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罪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Tạ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rửa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827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讓我牽祢手 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奔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走再不累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nắm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mệt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nhọc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1920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憑著信 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人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將漆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黑驅去 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xóa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1420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讓光照亮凝聚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chiếu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kết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875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憑著愛 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人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將身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心相獻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2208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仗主力量凝聚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Nhờ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kết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591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讓我跟祢走 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不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需再多慮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còn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901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憑著信能盡將 一生交託 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phó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46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內心盼望凝聚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ước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kết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974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謝祢的救恩 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清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洗我的罪 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Tạ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rửa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421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讓我牽祢手 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不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必再憂慮 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nắm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còn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</a:t>
            </a:r>
            <a:endParaRPr lang="vi-VN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045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憑著愛能盡拋 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空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虛鬱結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xóa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trống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vắng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cô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độc</a:t>
            </a:r>
            <a:endParaRPr lang="vi-VN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931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內心快樂凝聚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kết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012338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546</Words>
  <Application>Microsoft Office PowerPoint</Application>
  <PresentationFormat>Widescreen</PresentationFormat>
  <Paragraphs>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Microsoft JhengHei</vt:lpstr>
      <vt:lpstr>Microsoft JhengHei</vt:lpstr>
      <vt:lpstr>新細明體</vt:lpstr>
      <vt:lpstr>Arial</vt:lpstr>
      <vt:lpstr>Calibri</vt:lpstr>
      <vt:lpstr>Theme1</vt:lpstr>
      <vt:lpstr>凝聚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凝聚</dc:title>
  <dc:creator>Windows User</dc:creator>
  <cp:lastModifiedBy>Windows User</cp:lastModifiedBy>
  <cp:revision>1</cp:revision>
  <dcterms:created xsi:type="dcterms:W3CDTF">2022-02-10T15:07:39Z</dcterms:created>
  <dcterms:modified xsi:type="dcterms:W3CDTF">2022-02-10T15:07:52Z</dcterms:modified>
</cp:coreProperties>
</file>