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85D6-369D-4BD6-BE84-0186947AB96A}" type="datetimeFigureOut">
              <a:rPr lang="vi-VN" smtClean="0"/>
              <a:t>12/02/2022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1BE4-22AA-4563-9E6A-2F2022A498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027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85D6-369D-4BD6-BE84-0186947AB96A}" type="datetimeFigureOut">
              <a:rPr lang="vi-VN" smtClean="0"/>
              <a:t>12/02/2022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1BE4-22AA-4563-9E6A-2F2022A498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61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85D6-369D-4BD6-BE84-0186947AB96A}" type="datetimeFigureOut">
              <a:rPr lang="vi-VN" smtClean="0"/>
              <a:t>12/02/2022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1BE4-22AA-4563-9E6A-2F2022A498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72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85D6-369D-4BD6-BE84-0186947AB96A}" type="datetimeFigureOut">
              <a:rPr lang="vi-VN" smtClean="0"/>
              <a:t>12/02/2022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1BE4-22AA-4563-9E6A-2F2022A498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439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85D6-369D-4BD6-BE84-0186947AB96A}" type="datetimeFigureOut">
              <a:rPr lang="vi-VN" smtClean="0"/>
              <a:t>12/02/2022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1BE4-22AA-4563-9E6A-2F2022A498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258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85D6-369D-4BD6-BE84-0186947AB96A}" type="datetimeFigureOut">
              <a:rPr lang="vi-VN" smtClean="0"/>
              <a:t>12/02/2022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1BE4-22AA-4563-9E6A-2F2022A498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40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85D6-369D-4BD6-BE84-0186947AB96A}" type="datetimeFigureOut">
              <a:rPr lang="vi-VN" smtClean="0"/>
              <a:t>12/02/2022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1BE4-22AA-4563-9E6A-2F2022A498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014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85D6-369D-4BD6-BE84-0186947AB96A}" type="datetimeFigureOut">
              <a:rPr lang="vi-VN" smtClean="0"/>
              <a:t>12/02/2022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1BE4-22AA-4563-9E6A-2F2022A498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554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85D6-369D-4BD6-BE84-0186947AB96A}" type="datetimeFigureOut">
              <a:rPr lang="vi-VN" smtClean="0"/>
              <a:t>12/02/2022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1BE4-22AA-4563-9E6A-2F2022A498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9377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85D6-369D-4BD6-BE84-0186947AB96A}" type="datetimeFigureOut">
              <a:rPr lang="vi-VN" smtClean="0"/>
              <a:t>12/02/2022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1BE4-22AA-4563-9E6A-2F2022A498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1646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85D6-369D-4BD6-BE84-0186947AB96A}" type="datetimeFigureOut">
              <a:rPr lang="vi-VN" smtClean="0"/>
              <a:t>12/02/2022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1BE4-22AA-4563-9E6A-2F2022A498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965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985D6-369D-4BD6-BE84-0186947AB96A}" type="datetimeFigureOut">
              <a:rPr lang="vi-VN" smtClean="0"/>
              <a:t>12/02/2022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01BE4-22AA-4563-9E6A-2F2022A4989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922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憑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意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行</a:t>
            </a: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 theo ý Cha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701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意行  主  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意行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 nguyện theo ý Cha, </a:t>
            </a: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vâng </a:t>
            </a: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 không thôi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( 3 )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99941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悲傷與疲倦  求主拯救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</a:t>
            </a: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ương </a:t>
            </a: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bị thương mỏi mê, </a:t>
            </a: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khẩn </a:t>
            </a: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Cha dìu tôi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( 3 )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1963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權柄眾權柄  全屬我主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Bao quyền năng dưới trên </a:t>
            </a: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quy </a:t>
            </a: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 Cha Thánh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( 3 )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648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撫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摩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並醫治  救主我神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</a:t>
            </a: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 đưa tay rờ, </a:t>
            </a: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 </a:t>
            </a: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 yên lành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( 3 )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478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意行  主  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意行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 nguyện theo ý Cha, </a:t>
            </a: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vâng </a:t>
            </a: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 không thôi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( 4 )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97983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管理我動作  全聽指揮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Ngài cai quản luôn </a:t>
            </a: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 </a:t>
            </a: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thân, hồn tôi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( 4 )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4200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聖靈充滿我  顯然可見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Ban đầy ơn Thánh Linh, </a:t>
            </a:r>
            <a:r>
              <a:rPr lang="en-GB" altLang="zh-TW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thế</a:t>
            </a:r>
            <a:r>
              <a:rPr lang="en-GB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GB" altLang="zh-TW" sz="4400" b="1" dirty="0" err="1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nhân</a:t>
            </a:r>
            <a:r>
              <a:rPr lang="en-GB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được thấy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( 4 )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87645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獨有耶穌  居我心內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Duy </a:t>
            </a: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Jêsus Christ </a:t>
            </a: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cai </a:t>
            </a: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trị tâm nầy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( 4 )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852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意行  主  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意行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 nguyện theo ý Cha, </a:t>
            </a: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vâng </a:t>
            </a: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 không thôi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( 1 )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905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因主是陶匠  我是泥土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Cha là thợ gốm thiêng, </a:t>
            </a: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đất </a:t>
            </a: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sét là tôi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( 1 )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026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陶我與造我  照主意旨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 nguyện theo ý Cha, </a:t>
            </a: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</a:t>
            </a: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 nung đúc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( 1 )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296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我在此等待  虔恭候主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 </a:t>
            </a: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chỉ biết yên lặng, </a:t>
            </a: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đợi </a:t>
            </a: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chờ vâng phục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( 1 )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310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意行  主  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意行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 nguyện theo ý Cha, </a:t>
            </a: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vâng </a:t>
            </a: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 không thôi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( 2 )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6176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鑒察試驗我  就在今天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</a:t>
            </a: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 tra xét tôi, </a:t>
            </a: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thử </a:t>
            </a: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tôi, luyện tôi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( 2 )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352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求主洗潔我  皎白如雪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 nầy xin tẩy thanh, </a:t>
            </a: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thanh </a:t>
            </a: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bạch hơn tuyết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( 2 )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931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我謙卑跪下  在主足前</a:t>
            </a:r>
            <a:endParaRPr lang="zh-TW" alt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 cúi dưới ch</a:t>
            </a:r>
            <a:r>
              <a:rPr lang="en-GB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â</a:t>
            </a: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 Ngài, </a:t>
            </a: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khiêm </a:t>
            </a:r>
            <a:r>
              <a:rPr lang="vi-VN" altLang="zh-TW" sz="44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nhường chân thiệt</a:t>
            </a:r>
            <a:endParaRPr lang="en-US" sz="44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</a:rPr>
              <a:t>( 2 )</a:t>
            </a:r>
            <a:endParaRPr lang="vi-VN" sz="4267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299406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360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Theme1</vt:lpstr>
      <vt:lpstr>憑袮意行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憑袮意行</dc:title>
  <dc:creator>Windows User</dc:creator>
  <cp:lastModifiedBy>Windows User</cp:lastModifiedBy>
  <cp:revision>1</cp:revision>
  <dcterms:created xsi:type="dcterms:W3CDTF">2022-02-12T05:18:25Z</dcterms:created>
  <dcterms:modified xsi:type="dcterms:W3CDTF">2022-02-12T05:18:53Z</dcterms:modified>
</cp:coreProperties>
</file>