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9229-30E9-42AC-A635-611F07DE2D62}" type="datetimeFigureOut">
              <a:rPr lang="vi-VN" smtClean="0"/>
              <a:t>10/02/2022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10DC-B7A0-41AF-B55C-C67B5C06BF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0379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9229-30E9-42AC-A635-611F07DE2D62}" type="datetimeFigureOut">
              <a:rPr lang="vi-VN" smtClean="0"/>
              <a:t>10/02/2022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10DC-B7A0-41AF-B55C-C67B5C06BF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755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9229-30E9-42AC-A635-611F07DE2D62}" type="datetimeFigureOut">
              <a:rPr lang="vi-VN" smtClean="0"/>
              <a:t>10/02/2022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10DC-B7A0-41AF-B55C-C67B5C06BF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323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9229-30E9-42AC-A635-611F07DE2D62}" type="datetimeFigureOut">
              <a:rPr lang="vi-VN" smtClean="0"/>
              <a:t>10/02/2022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10DC-B7A0-41AF-B55C-C67B5C06BF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289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9229-30E9-42AC-A635-611F07DE2D62}" type="datetimeFigureOut">
              <a:rPr lang="vi-VN" smtClean="0"/>
              <a:t>10/02/2022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10DC-B7A0-41AF-B55C-C67B5C06BF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536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9229-30E9-42AC-A635-611F07DE2D62}" type="datetimeFigureOut">
              <a:rPr lang="vi-VN" smtClean="0"/>
              <a:t>10/02/2022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10DC-B7A0-41AF-B55C-C67B5C06BF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695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9229-30E9-42AC-A635-611F07DE2D62}" type="datetimeFigureOut">
              <a:rPr lang="vi-VN" smtClean="0"/>
              <a:t>10/02/2022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10DC-B7A0-41AF-B55C-C67B5C06BF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98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9229-30E9-42AC-A635-611F07DE2D62}" type="datetimeFigureOut">
              <a:rPr lang="vi-VN" smtClean="0"/>
              <a:t>10/02/2022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10DC-B7A0-41AF-B55C-C67B5C06BF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9307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9229-30E9-42AC-A635-611F07DE2D62}" type="datetimeFigureOut">
              <a:rPr lang="vi-VN" smtClean="0"/>
              <a:t>10/02/2022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10DC-B7A0-41AF-B55C-C67B5C06BF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861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9229-30E9-42AC-A635-611F07DE2D62}" type="datetimeFigureOut">
              <a:rPr lang="vi-VN" smtClean="0"/>
              <a:t>10/02/2022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10DC-B7A0-41AF-B55C-C67B5C06BF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3564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9229-30E9-42AC-A635-611F07DE2D62}" type="datetimeFigureOut">
              <a:rPr lang="vi-VN" smtClean="0"/>
              <a:t>10/02/2022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10DC-B7A0-41AF-B55C-C67B5C06BF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899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D9229-30E9-42AC-A635-611F07DE2D62}" type="datetimeFigureOut">
              <a:rPr lang="vi-VN" smtClean="0"/>
              <a:t>10/02/2022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F10DC-B7A0-41AF-B55C-C67B5C06BF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347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新</a:t>
            </a:r>
            <a:r>
              <a:rPr lang="zh-CN" altLang="en-US" sz="7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年祝願</a:t>
            </a:r>
            <a:endParaRPr lang="zh-TW" altLang="en-US" sz="72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Lời chúc năm mới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503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2060"/>
                </a:solidFill>
                <a:effectLst/>
                <a:latin typeface="微軟正黑體" pitchFamily="34" charset="-120"/>
                <a:ea typeface="微軟正黑體" pitchFamily="34" charset="-120"/>
              </a:rPr>
              <a:t>以馬內利生活美滿</a:t>
            </a:r>
            <a:endParaRPr lang="en-US" altLang="zh-CN" sz="6400" b="1" dirty="0">
              <a:solidFill>
                <a:srgbClr val="002060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Em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-ma-nu-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ên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cuộc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sống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mỹ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mãn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2060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4704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2060"/>
                </a:solidFill>
                <a:effectLst/>
                <a:latin typeface="微軟正黑體" pitchFamily="34" charset="-120"/>
                <a:ea typeface="微軟正黑體" pitchFamily="34" charset="-120"/>
              </a:rPr>
              <a:t>以馬內利身心康健</a:t>
            </a:r>
            <a:endParaRPr lang="en-US" altLang="zh-CN" sz="6400" b="1" dirty="0">
              <a:solidFill>
                <a:srgbClr val="002060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Em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-ma-nu-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ên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sức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khỏe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dồi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dào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2060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0188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2060"/>
                </a:solidFill>
                <a:effectLst/>
                <a:latin typeface="微軟正黑體" pitchFamily="34" charset="-120"/>
                <a:ea typeface="微軟正黑體" pitchFamily="34" charset="-120"/>
              </a:rPr>
              <a:t>以馬內利比蜜還甜</a:t>
            </a:r>
            <a:endParaRPr lang="en-US" altLang="zh-CN" sz="6400" b="1" dirty="0">
              <a:solidFill>
                <a:srgbClr val="002060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Em</a:t>
            </a:r>
            <a:r>
              <a:rPr lang="fr-FR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-ma-nu-</a:t>
            </a: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ên</a:t>
            </a:r>
            <a:r>
              <a:rPr lang="fr-FR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ngọt</a:t>
            </a:r>
            <a:r>
              <a:rPr lang="fr-FR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hơn</a:t>
            </a:r>
            <a:r>
              <a:rPr lang="fr-FR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mật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2060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316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2060"/>
                </a:solidFill>
                <a:effectLst/>
                <a:latin typeface="微軟正黑體" pitchFamily="34" charset="-120"/>
                <a:ea typeface="微軟正黑體" pitchFamily="34" charset="-120"/>
              </a:rPr>
              <a:t>以馬內利如同在天</a:t>
            </a:r>
            <a:endParaRPr lang="en-US" altLang="zh-CN" sz="6400" b="1" dirty="0">
              <a:solidFill>
                <a:srgbClr val="002060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Em</a:t>
            </a:r>
            <a:r>
              <a:rPr lang="fr-FR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-ma-nu-</a:t>
            </a: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ên</a:t>
            </a:r>
            <a:r>
              <a:rPr lang="fr-FR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</a:t>
            </a:r>
            <a:r>
              <a:rPr lang="fr-FR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fr-FR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fr-FR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đàng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2060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0806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2060"/>
                </a:solidFill>
                <a:effectLst/>
                <a:latin typeface="微軟正黑體" pitchFamily="34" charset="-120"/>
                <a:ea typeface="微軟正黑體" pitchFamily="34" charset="-120"/>
              </a:rPr>
              <a:t>祝</a:t>
            </a:r>
            <a:r>
              <a:rPr lang="zh-TW" altLang="en-US" sz="6400" b="1" dirty="0">
                <a:solidFill>
                  <a:srgbClr val="002060"/>
                </a:solidFill>
                <a:effectLst/>
                <a:latin typeface="微軟正黑體" pitchFamily="34" charset="-120"/>
                <a:ea typeface="微軟正黑體" pitchFamily="34" charset="-120"/>
              </a:rPr>
              <a:t>你幸福快樂生命平安</a:t>
            </a:r>
            <a:endParaRPr lang="en-US" altLang="zh-CN" sz="6400" b="1" dirty="0">
              <a:solidFill>
                <a:srgbClr val="002060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vẻ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hạnh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phúc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cuộc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sống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bình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2060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4881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2060"/>
                </a:solidFill>
                <a:effectLst/>
                <a:latin typeface="微軟正黑體" pitchFamily="34" charset="-120"/>
                <a:ea typeface="微軟正黑體" pitchFamily="34" charset="-120"/>
              </a:rPr>
              <a:t>祝你恩上加恩更加完全</a:t>
            </a:r>
            <a:endParaRPr lang="en-US" altLang="zh-CN" sz="6400" b="1" dirty="0">
              <a:solidFill>
                <a:srgbClr val="002060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càng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thêm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càng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thiện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2060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1536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2060"/>
                </a:solidFill>
                <a:effectLst/>
                <a:latin typeface="微軟正黑體" pitchFamily="34" charset="-120"/>
                <a:ea typeface="微軟正黑體" pitchFamily="34" charset="-120"/>
              </a:rPr>
              <a:t>以嶄新的面貌迎接新年</a:t>
            </a:r>
            <a:endParaRPr lang="en-US" altLang="zh-CN" sz="6400" b="1" dirty="0">
              <a:solidFill>
                <a:srgbClr val="002060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Một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diện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mạo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mới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đón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năm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mới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2060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1695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2060"/>
                </a:solidFill>
                <a:effectLst/>
                <a:latin typeface="微軟正黑體" pitchFamily="34" charset="-120"/>
                <a:ea typeface="微軟正黑體" pitchFamily="34" charset="-120"/>
              </a:rPr>
              <a:t>敞開胸懷擁抱主賜每一天</a:t>
            </a:r>
            <a:endParaRPr lang="en-US" altLang="zh-CN" sz="6400" b="1" dirty="0">
              <a:solidFill>
                <a:srgbClr val="002060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Mở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mình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để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đón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nhận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mỗi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2060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10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002060"/>
                </a:solidFill>
                <a:effectLst/>
                <a:latin typeface="微軟正黑體" pitchFamily="34" charset="-120"/>
                <a:ea typeface="微軟正黑體" pitchFamily="34" charset="-120"/>
              </a:rPr>
              <a:t>祝</a:t>
            </a:r>
            <a:r>
              <a:rPr lang="zh-CN" altLang="en-US" sz="6400" b="1" dirty="0">
                <a:solidFill>
                  <a:srgbClr val="002060"/>
                </a:solidFill>
                <a:effectLst/>
                <a:latin typeface="微軟正黑體" pitchFamily="34" charset="-120"/>
                <a:ea typeface="微軟正黑體" pitchFamily="34" charset="-120"/>
              </a:rPr>
              <a:t>你新的一年蒙神恩典</a:t>
            </a:r>
            <a:endParaRPr lang="en-US" altLang="zh-CN" sz="6400" b="1" dirty="0">
              <a:solidFill>
                <a:srgbClr val="002060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năm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mới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tràn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đầy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ân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điển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2060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674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2060"/>
                </a:solidFill>
                <a:effectLst/>
                <a:latin typeface="微軟正黑體" pitchFamily="34" charset="-120"/>
                <a:ea typeface="微軟正黑體" pitchFamily="34" charset="-120"/>
              </a:rPr>
              <a:t>祝你新的一年主恩常伴</a:t>
            </a:r>
            <a:endParaRPr lang="en-US" altLang="zh-CN" sz="6400" b="1" dirty="0">
              <a:solidFill>
                <a:srgbClr val="002060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năm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mới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luôn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ở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endParaRPr lang="vi-VN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2060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714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2060"/>
                </a:solidFill>
                <a:effectLst/>
                <a:latin typeface="微軟正黑體" pitchFamily="34" charset="-120"/>
                <a:ea typeface="微軟正黑體" pitchFamily="34" charset="-120"/>
              </a:rPr>
              <a:t>祝你新的一年主愛環繞</a:t>
            </a:r>
            <a:endParaRPr lang="en-US" altLang="zh-CN" sz="6400" b="1" dirty="0">
              <a:solidFill>
                <a:srgbClr val="002060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năm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mới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ngập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tràn</a:t>
            </a:r>
            <a:endParaRPr lang="vi-VN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2060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571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2060"/>
                </a:solidFill>
                <a:effectLst/>
                <a:latin typeface="微軟正黑體" pitchFamily="34" charset="-120"/>
                <a:ea typeface="微軟正黑體" pitchFamily="34" charset="-120"/>
              </a:rPr>
              <a:t>祝你新的一年喜樂平安</a:t>
            </a:r>
            <a:endParaRPr lang="en-US" altLang="zh-CN" sz="6400" b="1" dirty="0">
              <a:solidFill>
                <a:srgbClr val="002060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năm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mới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vẻ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bình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2060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1470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2060"/>
                </a:solidFill>
                <a:effectLst/>
                <a:latin typeface="微軟正黑體" pitchFamily="34" charset="-120"/>
                <a:ea typeface="微軟正黑體" pitchFamily="34" charset="-120"/>
              </a:rPr>
              <a:t>走進新的一年信心滿滿</a:t>
            </a:r>
            <a:endParaRPr lang="en-US" altLang="zh-CN" sz="6400" b="1" dirty="0">
              <a:solidFill>
                <a:srgbClr val="002060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vào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năm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mới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với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đức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tin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đầy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tràn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2060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168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2060"/>
                </a:solidFill>
                <a:effectLst/>
                <a:latin typeface="微軟正黑體" pitchFamily="34" charset="-120"/>
                <a:ea typeface="微軟正黑體" pitchFamily="34" charset="-120"/>
              </a:rPr>
              <a:t>走進新的一年跨越艱難</a:t>
            </a:r>
            <a:endParaRPr lang="en-US" altLang="zh-CN" sz="6400" b="1" dirty="0">
              <a:solidFill>
                <a:srgbClr val="002060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vào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năm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mới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vượt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nan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2060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3648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2060"/>
                </a:solidFill>
                <a:effectLst/>
                <a:latin typeface="微軟正黑體" pitchFamily="34" charset="-120"/>
                <a:ea typeface="微軟正黑體" pitchFamily="34" charset="-120"/>
              </a:rPr>
              <a:t>走進新的一年剛強壯膽</a:t>
            </a:r>
            <a:endParaRPr lang="en-US" altLang="zh-CN" sz="6400" b="1" dirty="0">
              <a:solidFill>
                <a:srgbClr val="002060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vào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năm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mới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vững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bền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chí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2060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6320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2060"/>
                </a:solidFill>
                <a:effectLst/>
                <a:latin typeface="微軟正黑體" pitchFamily="34" charset="-120"/>
                <a:ea typeface="微軟正黑體" pitchFamily="34" charset="-120"/>
              </a:rPr>
              <a:t>走進新的一年直奔標杆</a:t>
            </a:r>
            <a:endParaRPr lang="en-US" altLang="zh-CN" sz="6400" b="1" dirty="0">
              <a:solidFill>
                <a:srgbClr val="002060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vào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năm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mới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ươn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tới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mục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đích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2060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057273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336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Microsoft JhengHei</vt:lpstr>
      <vt:lpstr>Microsoft JhengHei</vt:lpstr>
      <vt:lpstr>新細明體</vt:lpstr>
      <vt:lpstr>Arial</vt:lpstr>
      <vt:lpstr>Calibri</vt:lpstr>
      <vt:lpstr>Theme1</vt:lpstr>
      <vt:lpstr>新年祝願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新年祝願</dc:title>
  <dc:creator>Windows User</dc:creator>
  <cp:lastModifiedBy>Windows User</cp:lastModifiedBy>
  <cp:revision>1</cp:revision>
  <dcterms:created xsi:type="dcterms:W3CDTF">2022-02-10T11:21:50Z</dcterms:created>
  <dcterms:modified xsi:type="dcterms:W3CDTF">2022-02-10T11:22:32Z</dcterms:modified>
</cp:coreProperties>
</file>