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3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507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201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967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181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091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691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49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266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19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F0EA-C276-4A88-8A41-A159B8BAB9B6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627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F0EA-C276-4A88-8A41-A159B8BAB9B6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C63-7E80-4385-8C0D-59CF935C69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393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耀歸主名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1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有主時常住在我心內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 linh tôi có Chúa vui ngự thủy chung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( 2 )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249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如此蒙恩我實在不配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với tôi nơi thập tự kia nghinh phùng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( 2 )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408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ngợi Chúa Jêsus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( 2 )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98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Jê-sus, </a:t>
            </a:r>
            <a:r>
              <a:rPr lang="vi-VN" altLang="zh-TW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2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huyết Chiên Con </a:t>
            </a: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</a:t>
            </a: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thanh sạch, an bình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0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ngợi Chúa Jê-sus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20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主寶貴血將我罪洗脫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Suối huyết tha tội kia linh nghiệm vô cùng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( 3 )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911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靠主恩典我心甚快樂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 thay trong suối ấy tôi gội tắm xong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( 3 )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968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讚美我主時常潔淨我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 suối huyết kia mong rửa sạch nhơ lòng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( 3 )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895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ngợi Chúa Jêsus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( 3 )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631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在十架上我救主捨命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 chỗ thập tự xưa Jêsus treo mình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( 1 )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766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Jê-sus, </a:t>
            </a:r>
            <a:r>
              <a:rPr lang="vi-VN" altLang="zh-TW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29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huyết Chiên Con </a:t>
            </a: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</a:t>
            </a: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thanh sạch, an bình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854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ngợi Chúa Jê-sus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26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請罪人來俯伏主腳前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đến nơi mạch huyết Jêsus tuôn tràn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( 4 )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7465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快來就主寶貴血泉源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 dâng cho Chúa cả tâm hồn vỡ tan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( 4 )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6499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今當信主莫要再耽延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giúp anh nay luôn luôn được an toàn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( 4 )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0247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ngợi Chúa Jêsus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( 4 )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1587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Jê-sus, </a:t>
            </a:r>
            <a:r>
              <a:rPr lang="vi-VN" altLang="zh-TW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76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huyết Chiên Con </a:t>
            </a: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</a:t>
            </a: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thanh sạch, an bình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027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ngợi Chúa Jê-sus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0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在此我主把我心洗淨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 tôi xin Chúa xóa muôn tội trắng tinh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( 1 )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51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專靠主血我罪能除盡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huyết Chiên Con tâm thanh sạch an bình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( 1 )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618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ngợi Chúa Jêsus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( 1 )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03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Jê-sus, </a:t>
            </a:r>
            <a:r>
              <a:rPr lang="vi-VN" altLang="zh-TW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danh thay Jê-sus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4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主寶貴血已經洗我心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huyết Chiên Con </a:t>
            </a: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</a:t>
            </a: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thanh sạch, an bình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9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 ngợi Chúa Jê-sus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2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今靠救主脫離我眾罪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cứu tôi, ôi, ơn sâu rộng muôn trùng</a:t>
            </a:r>
            <a:endParaRPr lang="en-US" sz="4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effectLst/>
              </a:rPr>
              <a:t>( 2 )</a:t>
            </a:r>
            <a:endParaRPr lang="vi-VN" sz="4267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754103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497</Words>
  <Application>Microsoft Office PowerPoint</Application>
  <PresentationFormat>Widescreen</PresentationFormat>
  <Paragraphs>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Microsoft JhengHei</vt:lpstr>
      <vt:lpstr>Microsoft JhengHei</vt:lpstr>
      <vt:lpstr>新細明體</vt:lpstr>
      <vt:lpstr>Arial</vt:lpstr>
      <vt:lpstr>Calibri</vt:lpstr>
      <vt:lpstr>Theme1</vt:lpstr>
      <vt:lpstr>榮耀歸主名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榮耀歸主名</dc:title>
  <dc:creator>Windows User</dc:creator>
  <cp:lastModifiedBy>Windows User</cp:lastModifiedBy>
  <cp:revision>1</cp:revision>
  <dcterms:created xsi:type="dcterms:W3CDTF">2022-02-12T05:37:19Z</dcterms:created>
  <dcterms:modified xsi:type="dcterms:W3CDTF">2022-02-12T05:37:48Z</dcterms:modified>
</cp:coreProperties>
</file>