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7C68-52B3-49A5-B677-D7BF24AD15EA}" type="datetimeFigureOut">
              <a:rPr lang="vi-VN" smtClean="0"/>
              <a:t>12/02/2022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2F39-EED2-47B2-9771-8E4DE33ABD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8728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7C68-52B3-49A5-B677-D7BF24AD15EA}" type="datetimeFigureOut">
              <a:rPr lang="vi-VN" smtClean="0"/>
              <a:t>12/02/2022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2F39-EED2-47B2-9771-8E4DE33ABD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7778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7C68-52B3-49A5-B677-D7BF24AD15EA}" type="datetimeFigureOut">
              <a:rPr lang="vi-VN" smtClean="0"/>
              <a:t>12/02/2022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2F39-EED2-47B2-9771-8E4DE33ABD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121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7C68-52B3-49A5-B677-D7BF24AD15EA}" type="datetimeFigureOut">
              <a:rPr lang="vi-VN" smtClean="0"/>
              <a:t>12/02/2022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2F39-EED2-47B2-9771-8E4DE33ABD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5180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7C68-52B3-49A5-B677-D7BF24AD15EA}" type="datetimeFigureOut">
              <a:rPr lang="vi-VN" smtClean="0"/>
              <a:t>12/02/2022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2F39-EED2-47B2-9771-8E4DE33ABD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25210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7C68-52B3-49A5-B677-D7BF24AD15EA}" type="datetimeFigureOut">
              <a:rPr lang="vi-VN" smtClean="0"/>
              <a:t>12/02/2022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2F39-EED2-47B2-9771-8E4DE33ABD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5643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7C68-52B3-49A5-B677-D7BF24AD15EA}" type="datetimeFigureOut">
              <a:rPr lang="vi-VN" smtClean="0"/>
              <a:t>12/02/2022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2F39-EED2-47B2-9771-8E4DE33ABD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47418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7C68-52B3-49A5-B677-D7BF24AD15EA}" type="datetimeFigureOut">
              <a:rPr lang="vi-VN" smtClean="0"/>
              <a:t>12/02/2022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2F39-EED2-47B2-9771-8E4DE33ABD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25735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7C68-52B3-49A5-B677-D7BF24AD15EA}" type="datetimeFigureOut">
              <a:rPr lang="vi-VN" smtClean="0"/>
              <a:t>12/02/2022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2F39-EED2-47B2-9771-8E4DE33ABD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19766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7C68-52B3-49A5-B677-D7BF24AD15EA}" type="datetimeFigureOut">
              <a:rPr lang="vi-VN" smtClean="0"/>
              <a:t>12/02/2022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2F39-EED2-47B2-9771-8E4DE33ABD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266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7C68-52B3-49A5-B677-D7BF24AD15EA}" type="datetimeFigureOut">
              <a:rPr lang="vi-VN" smtClean="0"/>
              <a:t>12/02/2022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52F39-EED2-47B2-9771-8E4DE33ABD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7070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37C68-52B3-49A5-B677-D7BF24AD15EA}" type="datetimeFigureOut">
              <a:rPr lang="vi-VN" smtClean="0"/>
              <a:t>12/02/2022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52F39-EED2-47B2-9771-8E4DE33ABDF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24541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29917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讓我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Nguyện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311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讓我服事非靠雙手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Xin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sai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khiến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dẫn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chúng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</a:t>
            </a:r>
            <a:endParaRPr lang="en-US" sz="44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71680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而禱告非僅用口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Để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người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biết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về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Cha</a:t>
            </a:r>
            <a:endParaRPr lang="en-US" sz="44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45799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讓我愛人不要虛假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67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Nguyện</a:t>
            </a:r>
            <a:r>
              <a:rPr lang="en-US" sz="3867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867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3867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867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Thánh</a:t>
            </a:r>
            <a:r>
              <a:rPr lang="en-US" sz="3867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867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Linh</a:t>
            </a:r>
            <a:r>
              <a:rPr lang="en-US" sz="3867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ban </a:t>
            </a:r>
            <a:r>
              <a:rPr lang="en-US" sz="3867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3867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867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thương</a:t>
            </a:r>
            <a:r>
              <a:rPr lang="en-US" sz="3867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867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ngập</a:t>
            </a:r>
            <a:r>
              <a:rPr lang="en-US" sz="3867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867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luôn</a:t>
            </a:r>
            <a:endParaRPr lang="en-US" sz="3867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4424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讓我待人由心而發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Để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chúng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tha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nhân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giống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endParaRPr lang="en-US" sz="44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51354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讓我學習順服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以聖潔為裝飾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67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</a:t>
            </a:r>
            <a:r>
              <a:rPr lang="en-US" sz="3867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867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r>
              <a:rPr lang="en-US" sz="3867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sz="3867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luôn</a:t>
            </a:r>
            <a:r>
              <a:rPr lang="en-US" sz="3867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867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vâng</a:t>
            </a:r>
            <a:r>
              <a:rPr lang="en-US" sz="3867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867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phục</a:t>
            </a:r>
            <a:r>
              <a:rPr lang="en-US" sz="3867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3867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thuận</a:t>
            </a:r>
            <a:r>
              <a:rPr lang="en-US" sz="3867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ý Cha </a:t>
            </a:r>
            <a:r>
              <a:rPr lang="en-US" sz="3867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</a:t>
            </a:r>
            <a:r>
              <a:rPr lang="en-US" sz="3867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867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</a:t>
            </a:r>
            <a:r>
              <a:rPr lang="en-US" sz="3867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867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endParaRPr lang="en-US" sz="3867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7649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祢用重價救贖我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thân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tan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huyết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tuôn</a:t>
            </a:r>
            <a:endParaRPr lang="en-US" sz="44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0224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使我脫離罪惡河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Để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tội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được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sạch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trắng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</a:t>
            </a:r>
            <a:endParaRPr lang="en-US" sz="44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3326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叫我這不配的人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憑信得救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133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</a:t>
            </a:r>
            <a:r>
              <a:rPr lang="en-US" sz="4133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133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4133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133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en-US" sz="4133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133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thập</a:t>
            </a:r>
            <a:r>
              <a:rPr lang="en-US" sz="4133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133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tự</a:t>
            </a:r>
            <a:r>
              <a:rPr lang="en-US" sz="4133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vi </a:t>
            </a:r>
            <a:r>
              <a:rPr lang="en-US" sz="4133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diệu</a:t>
            </a:r>
            <a:r>
              <a:rPr lang="en-US" sz="4133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133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vượt</a:t>
            </a:r>
            <a:r>
              <a:rPr lang="en-US" sz="4133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133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trên</a:t>
            </a:r>
            <a:r>
              <a:rPr lang="en-US" sz="4133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133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hết</a:t>
            </a:r>
            <a:r>
              <a:rPr lang="en-US" sz="4133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133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mọi</a:t>
            </a:r>
            <a:r>
              <a:rPr lang="en-US" sz="4133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133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điều</a:t>
            </a:r>
            <a:endParaRPr lang="en-US" sz="4133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1142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賜聖靈幫助我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ban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sức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thiêng</a:t>
            </a:r>
            <a:endParaRPr lang="en-US" sz="44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7404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使我勝過老舊我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Vực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lên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từ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hầm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tối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tăm</a:t>
            </a:r>
            <a:endParaRPr lang="en-US" sz="44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0791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祈求恩主領我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邁向屬靈高峰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33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Nguyện</a:t>
            </a:r>
            <a:r>
              <a:rPr lang="en-US" sz="3733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xin</a:t>
            </a:r>
            <a:r>
              <a:rPr lang="en-US" sz="3733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Cha </a:t>
            </a:r>
            <a:r>
              <a:rPr lang="en-US" sz="3733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vui</a:t>
            </a:r>
            <a:r>
              <a:rPr lang="en-US" sz="3733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dùng</a:t>
            </a:r>
            <a:r>
              <a:rPr lang="en-US" sz="3733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con, con </a:t>
            </a:r>
            <a:r>
              <a:rPr lang="en-US" sz="3733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xin</a:t>
            </a:r>
            <a:r>
              <a:rPr lang="en-US" sz="3733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dâng</a:t>
            </a:r>
            <a:r>
              <a:rPr lang="en-US" sz="3733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Cha </a:t>
            </a:r>
            <a:r>
              <a:rPr lang="en-US" sz="3733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r>
              <a:rPr lang="en-US" sz="3733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</a:t>
            </a:r>
            <a:endParaRPr lang="en-US" sz="3733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7532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讓我讚美非僅美詞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Nguyện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tiếng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hát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luôn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tôn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thôi</a:t>
            </a:r>
            <a:endParaRPr lang="en-US" sz="44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7096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讓我敬拜非僅方式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sống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luôn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vâng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theo</a:t>
            </a:r>
            <a:r>
              <a:rPr lang="en-US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ý </a:t>
            </a:r>
            <a:r>
              <a:rPr lang="en-US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endParaRPr lang="en-US" sz="44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517229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267</Words>
  <Application>Microsoft Office PowerPoint</Application>
  <PresentationFormat>Widescreen</PresentationFormat>
  <Paragraphs>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Microsoft JhengHei</vt:lpstr>
      <vt:lpstr>Microsoft JhengHei</vt:lpstr>
      <vt:lpstr>新細明體</vt:lpstr>
      <vt:lpstr>Arial</vt:lpstr>
      <vt:lpstr>Calibri</vt:lpstr>
      <vt:lpstr>Theme1</vt:lpstr>
      <vt:lpstr>讓我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讓我</dc:title>
  <dc:creator>Windows User</dc:creator>
  <cp:lastModifiedBy>Windows User</cp:lastModifiedBy>
  <cp:revision>1</cp:revision>
  <dcterms:created xsi:type="dcterms:W3CDTF">2022-02-12T05:52:30Z</dcterms:created>
  <dcterms:modified xsi:type="dcterms:W3CDTF">2022-02-12T05:52:42Z</dcterms:modified>
</cp:coreProperties>
</file>