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80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5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2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6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47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26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6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5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73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A231-D05D-4989-927D-7E6208A784D1}" type="datetimeFigureOut">
              <a:rPr lang="vi-VN" smtClean="0"/>
              <a:t>11/02/2022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3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您平安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4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主看顧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您  願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平安歸於您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nom 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ban,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6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願主保守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您  一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生直到萬代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vệ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1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願主的福氣傾倒於您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我的主真的愛您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1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願您平安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願您平安</dc:title>
  <dc:creator>Windows User</dc:creator>
  <cp:lastModifiedBy>Windows User</cp:lastModifiedBy>
  <cp:revision>1</cp:revision>
  <dcterms:created xsi:type="dcterms:W3CDTF">2022-02-10T18:28:50Z</dcterms:created>
  <dcterms:modified xsi:type="dcterms:W3CDTF">2022-02-10T18:29:01Z</dcterms:modified>
</cp:coreProperties>
</file>