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0" y="13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2FD-7A5C-4745-A07B-B479A33393BD}" type="datetimeFigureOut">
              <a:rPr lang="zh-TW" altLang="en-US" smtClean="0"/>
              <a:pPr/>
              <a:t>2022/2/2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2FD-7A5C-4745-A07B-B479A33393BD}" type="datetimeFigureOut">
              <a:rPr lang="zh-TW" altLang="en-US" smtClean="0"/>
              <a:pPr/>
              <a:t>2022/2/2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2FD-7A5C-4745-A07B-B479A33393BD}" type="datetimeFigureOut">
              <a:rPr lang="zh-TW" altLang="en-US" smtClean="0"/>
              <a:pPr/>
              <a:t>2022/2/2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2FD-7A5C-4745-A07B-B479A33393BD}" type="datetimeFigureOut">
              <a:rPr lang="zh-TW" altLang="en-US" smtClean="0"/>
              <a:pPr/>
              <a:t>2022/2/2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2FD-7A5C-4745-A07B-B479A33393BD}" type="datetimeFigureOut">
              <a:rPr lang="zh-TW" altLang="en-US" smtClean="0"/>
              <a:pPr/>
              <a:t>2022/2/2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2FD-7A5C-4745-A07B-B479A33393BD}" type="datetimeFigureOut">
              <a:rPr lang="zh-TW" altLang="en-US" smtClean="0"/>
              <a:pPr/>
              <a:t>2022/2/2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2FD-7A5C-4745-A07B-B479A33393BD}" type="datetimeFigureOut">
              <a:rPr lang="zh-TW" altLang="en-US" smtClean="0"/>
              <a:pPr/>
              <a:t>2022/2/2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2FD-7A5C-4745-A07B-B479A33393BD}" type="datetimeFigureOut">
              <a:rPr lang="zh-TW" altLang="en-US" smtClean="0"/>
              <a:pPr/>
              <a:t>2022/2/2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2FD-7A5C-4745-A07B-B479A33393BD}" type="datetimeFigureOut">
              <a:rPr lang="zh-TW" altLang="en-US" smtClean="0"/>
              <a:pPr/>
              <a:t>2022/2/2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2FD-7A5C-4745-A07B-B479A33393BD}" type="datetimeFigureOut">
              <a:rPr lang="zh-TW" altLang="en-US" smtClean="0"/>
              <a:pPr/>
              <a:t>2022/2/2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2FD-7A5C-4745-A07B-B479A33393BD}" type="datetimeFigureOut">
              <a:rPr lang="zh-TW" altLang="en-US" smtClean="0"/>
              <a:pPr/>
              <a:t>2022/2/2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BE2FD-7A5C-4745-A07B-B479A33393BD}" type="datetimeFigureOut">
              <a:rPr lang="zh-TW" altLang="en-US" smtClean="0"/>
              <a:pPr/>
              <a:t>2022/2/2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57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充</a:t>
            </a: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滿我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406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有如渴鹿愛慕溪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水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心渴慕主恩惠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3 </a:t>
            </a:r>
            <a:r>
              <a:rPr lang="en-US" sz="3600" b="1" dirty="0" smtClean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2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活水江河願主湧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起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我心中流不息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3 </a:t>
            </a:r>
            <a:r>
              <a:rPr lang="en-US" sz="3600" b="1" dirty="0" smtClean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01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充滿我充滿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耶穌來充滿我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503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榮耀聖靈來充滿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主現在充滿我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89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不是倚靠勢力才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獨仰賴主聖靈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4 </a:t>
            </a:r>
            <a:r>
              <a:rPr lang="en-US" sz="3600" b="1" dirty="0" smtClean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96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主能慰我主能救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主現在充滿我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4 </a:t>
            </a:r>
            <a:r>
              <a:rPr lang="en-US" sz="3600" b="1" dirty="0" smtClean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38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充滿我充滿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耶穌來充滿我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22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榮耀聖靈來充滿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主現在充滿我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87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真理聖靈在我心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  <a:endParaRPr lang="en-US" altLang="zh-CN" sz="4800" b="1" dirty="0" smtClean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由運行作善工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( 1 )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7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發亮光照耀我心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裏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教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我識主並自己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( 1 )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92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充滿我充滿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耶穌來充滿我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240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榮耀聖靈來充滿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主現在充滿我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95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懇求聖靈來釋放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與死律致盡脫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2 </a:t>
            </a:r>
            <a:r>
              <a:rPr lang="en-US" sz="3600" b="1" dirty="0" smtClean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5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除去污穢使我成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安喜樂常得勝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2 </a:t>
            </a:r>
            <a:r>
              <a:rPr lang="en-US" sz="3600" b="1" dirty="0" smtClean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95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充滿我充滿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耶穌來充滿我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179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榮耀聖靈來充滿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主現在充滿我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36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</TotalTime>
  <Words>260</Words>
  <Application>Microsoft Office PowerPoint</Application>
  <PresentationFormat>On-screen Show (16:9)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佈景主題1</vt:lpstr>
      <vt:lpstr>宣道詩 57 充滿我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充滿我</dc:title>
  <dc:creator>大唐</dc:creator>
  <cp:lastModifiedBy>Windows User</cp:lastModifiedBy>
  <cp:revision>5</cp:revision>
  <dcterms:created xsi:type="dcterms:W3CDTF">2015-07-05T00:26:56Z</dcterms:created>
  <dcterms:modified xsi:type="dcterms:W3CDTF">2022-02-02T04:26:31Z</dcterms:modified>
</cp:coreProperties>
</file>