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10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2C6C-F116-448E-A79A-9A454AEBD3FD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23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祢旨意成全這地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橋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興起祢所選子民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高舉祢榮耀的名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橋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2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萬民都來尊崇祢聖名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世上萬有屬於祢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榮耀的名直存到永遠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正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5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尊貴全能神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天地萬有都會滅沒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唯有祢永遠不改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9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聖潔全能神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無一人能與祢相比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7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所有榮耀都歸於祢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副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141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161</Words>
  <Application>Microsoft Office PowerPoint</Application>
  <PresentationFormat>On-screen Show (16:9)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JhengHei</vt:lpstr>
      <vt:lpstr>Microsoft JhengHei</vt:lpstr>
      <vt:lpstr>新細明體</vt:lpstr>
      <vt:lpstr>Arial</vt:lpstr>
      <vt:lpstr>Calibri</vt:lpstr>
      <vt:lpstr>Microsoft Himalaya</vt:lpstr>
      <vt:lpstr>佈景主題1</vt:lpstr>
      <vt:lpstr>尊貴全能神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尊貴全能神 </dc:title>
  <dc:creator>大唐</dc:creator>
  <cp:lastModifiedBy>Windows User</cp:lastModifiedBy>
  <cp:revision>3</cp:revision>
  <dcterms:created xsi:type="dcterms:W3CDTF">2018-02-10T03:36:50Z</dcterms:created>
  <dcterms:modified xsi:type="dcterms:W3CDTF">2022-02-02T05:03:22Z</dcterms:modified>
</cp:coreProperties>
</file>