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2084-CD32-4B52-A5E8-3FB1778621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92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是我的主  引我走正義路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高山或低谷  都是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在保護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萬人中唯獨  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愛我認識我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4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永遠不變的應許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這一生都是祝福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8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一步又一步  這是恩典之路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將我緊緊抓住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0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一步又一步  這是盼望之路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牽引我走這人生路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59496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6</TotalTime>
  <Words>110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Microsoft Himalaya</vt:lpstr>
      <vt:lpstr>chongbai</vt:lpstr>
      <vt:lpstr>恩典之路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恩典之路</dc:title>
  <dc:creator>Windows User</dc:creator>
  <cp:lastModifiedBy>Windows User</cp:lastModifiedBy>
  <cp:revision>3</cp:revision>
  <dcterms:created xsi:type="dcterms:W3CDTF">2020-01-11T05:03:52Z</dcterms:created>
  <dcterms:modified xsi:type="dcterms:W3CDTF">2022-02-02T05:06:17Z</dcterms:modified>
</cp:coreProperties>
</file>